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EF2F33-F729-410C-AA1C-08D09C28F5A4}" type="datetimeFigureOut">
              <a:rPr lang="ru-RU" smtClean="0"/>
              <a:pPr/>
              <a:t>30.04.2020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59DB876-9746-4C2A-909D-C28EE613AA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3"/>
            <a:ext cx="7786742" cy="2000263"/>
          </a:xfrm>
        </p:spPr>
        <p:txBody>
          <a:bodyPr>
            <a:noAutofit/>
          </a:bodyPr>
          <a:lstStyle/>
          <a:p>
            <a:r>
              <a:rPr lang="ru-RU" sz="4800" dirty="0" smtClean="0"/>
              <a:t>Домашние трудовые достижения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3685032"/>
            <a:ext cx="4572032" cy="914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Р�РЅС‚РµСЂРЅРµС‚-РјР°РіР°Р·РёРЅ С…РѕСЂРѕС€РёС… РїРѕРґР°СЂРєРѕРІ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000372"/>
            <a:ext cx="707236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ергей\Desktop\Труд 28.04\IMG-20200429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2786082" cy="5300351"/>
          </a:xfrm>
          <a:prstGeom prst="rect">
            <a:avLst/>
          </a:prstGeom>
          <a:noFill/>
        </p:spPr>
      </p:pic>
      <p:pic>
        <p:nvPicPr>
          <p:cNvPr id="9219" name="Picture 3" descr="C:\Users\Сергей\Desktop\Труд 28.04\IMG-20200429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9" y="673903"/>
            <a:ext cx="3071835" cy="5041113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960438" y="5286375"/>
            <a:ext cx="8183562" cy="749300"/>
          </a:xfrm>
        </p:spPr>
        <p:txBody>
          <a:bodyPr/>
          <a:lstStyle/>
          <a:p>
            <a:r>
              <a:rPr lang="ru-RU" dirty="0" smtClean="0"/>
              <a:t>     Кулинарные шедевры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ергей\Desktop\Труд 28.04\IMG-20200429-WA00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3929064" cy="5429288"/>
          </a:xfrm>
          <a:prstGeom prst="rect">
            <a:avLst/>
          </a:prstGeom>
          <a:noFill/>
        </p:spPr>
      </p:pic>
      <p:pic>
        <p:nvPicPr>
          <p:cNvPr id="10243" name="Picture 3" descr="C:\Users\Сергей\Desktop\Труд 28.04\IMG-20200429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642917"/>
            <a:ext cx="3571901" cy="54677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ергей\Desktop\Труд 28.04\IMG-20200429-WA0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3428991" cy="4571988"/>
          </a:xfrm>
          <a:prstGeom prst="rect">
            <a:avLst/>
          </a:prstGeom>
          <a:noFill/>
        </p:spPr>
      </p:pic>
      <p:pic>
        <p:nvPicPr>
          <p:cNvPr id="11267" name="Picture 3" descr="C:\Users\Сергей\Desktop\Труд 28.04\IMG-20200429-WA0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571480"/>
            <a:ext cx="3911197" cy="5214929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960438" y="5500702"/>
            <a:ext cx="8183562" cy="785798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</a:t>
            </a:r>
            <a:r>
              <a:rPr lang="ru-RU" dirty="0" err="1" smtClean="0"/>
              <a:t>Вкусняшки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idx="4294967295"/>
          </p:nvPr>
        </p:nvSpPr>
        <p:spPr>
          <a:xfrm>
            <a:off x="960438" y="571500"/>
            <a:ext cx="8183562" cy="407193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ткрытка Поздравительная открытка 1 мая - Скачать бесплатно на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047750"/>
            <a:ext cx="6667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Труд 28.04\IMG-20200417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356"/>
            <a:ext cx="2714644" cy="5037650"/>
          </a:xfrm>
          <a:prstGeom prst="rect">
            <a:avLst/>
          </a:prstGeom>
          <a:noFill/>
        </p:spPr>
      </p:pic>
      <p:pic>
        <p:nvPicPr>
          <p:cNvPr id="1027" name="Picture 3" descr="C:\Users\Сергей\Desktop\Труд 28.04\IMG-20200429-WA0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28604"/>
            <a:ext cx="3500462" cy="5769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ргей\Desktop\Труд 28.04\IMG-20200428-WA0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870" y="428604"/>
            <a:ext cx="3671502" cy="5929354"/>
          </a:xfrm>
          <a:prstGeom prst="rect">
            <a:avLst/>
          </a:prstGeom>
          <a:noFill/>
        </p:spPr>
      </p:pic>
      <p:pic>
        <p:nvPicPr>
          <p:cNvPr id="3" name="Рисунок 2" descr="Поздравительная открытка 1 мая коллегам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571480"/>
            <a:ext cx="435771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ергей\Desktop\Труд 28.04\IMG-20200428-WA0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5179" y="571480"/>
            <a:ext cx="4650811" cy="561970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960438" y="4983163"/>
            <a:ext cx="8183562" cy="1052512"/>
          </a:xfrm>
        </p:spPr>
        <p:txBody>
          <a:bodyPr>
            <a:normAutofit/>
          </a:bodyPr>
          <a:lstStyle/>
          <a:p>
            <a:r>
              <a:rPr lang="ru-RU" dirty="0" smtClean="0"/>
              <a:t>СТРЯПУХА</a:t>
            </a:r>
            <a:endParaRPr lang="ru-RU" dirty="0"/>
          </a:p>
        </p:txBody>
      </p:sp>
      <p:pic>
        <p:nvPicPr>
          <p:cNvPr id="8" name="Рисунок 7" descr="День весны и труда картинка для детей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28604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ергей\Desktop\Труд 28.04\IMG-20200428-WA00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500462" cy="5810248"/>
          </a:xfrm>
          <a:prstGeom prst="rect">
            <a:avLst/>
          </a:prstGeom>
          <a:noFill/>
        </p:spPr>
      </p:pic>
      <p:pic>
        <p:nvPicPr>
          <p:cNvPr id="4099" name="Picture 3" descr="C:\Users\Сергей\Desktop\Труд 28.04\IMG-20200428-WA00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214422"/>
            <a:ext cx="4072862" cy="511013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Бэби сит!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Вязальщица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Уборка территории</a:t>
            </a:r>
            <a:endParaRPr lang="ru-RU" dirty="0"/>
          </a:p>
        </p:txBody>
      </p:sp>
      <p:pic>
        <p:nvPicPr>
          <p:cNvPr id="5122" name="Picture 2" descr="C:\Users\Сергей\Desktop\Труд 28.04\IMG-20200428-WA003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3357586" cy="4500594"/>
          </a:xfrm>
          <a:prstGeom prst="rect">
            <a:avLst/>
          </a:prstGeom>
          <a:noFill/>
        </p:spPr>
      </p:pic>
      <p:pic>
        <p:nvPicPr>
          <p:cNvPr id="6" name="Рисунок 5" descr="Стихи на 1 мая детям | В детский сад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071546"/>
            <a:ext cx="381000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ергей\Desktop\Труд 28.04\IMG-20200429-WA0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286280" cy="5117946"/>
          </a:xfrm>
          <a:prstGeom prst="rect">
            <a:avLst/>
          </a:prstGeom>
          <a:noFill/>
        </p:spPr>
      </p:pic>
      <p:pic>
        <p:nvPicPr>
          <p:cNvPr id="6146" name="Picture 2" descr="C:\Users\Сергей\Desktop\Труд 28.04\IMG-20200429-WA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143116"/>
            <a:ext cx="3286148" cy="4095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ергей\Desktop\Труд 28.04\IMG-20200428-WA0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4714908" cy="5715040"/>
          </a:xfrm>
          <a:prstGeom prst="rect">
            <a:avLst/>
          </a:prstGeom>
          <a:noFill/>
        </p:spPr>
      </p:pic>
      <p:pic>
        <p:nvPicPr>
          <p:cNvPr id="4" name="Рисунок 3" descr="Открытка с трудолюбивыми детьми на 1 Ма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000240"/>
            <a:ext cx="3676651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ергей\Desktop\Труд 28.04\IMG-20200428-WA0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3143271" cy="4786346"/>
          </a:xfrm>
          <a:prstGeom prst="rect">
            <a:avLst/>
          </a:prstGeom>
          <a:noFill/>
        </p:spPr>
      </p:pic>
      <p:pic>
        <p:nvPicPr>
          <p:cNvPr id="8195" name="Picture 3" descr="C:\Users\Сергей\Desktop\Труд 28.04\IMG-20200428-WA00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500042"/>
            <a:ext cx="3643338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93</TotalTime>
  <Words>19</Words>
  <Application>Microsoft Office PowerPoint</Application>
  <PresentationFormat>Экран (4:3)</PresentationFormat>
  <Paragraphs>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Домашние трудовые достижения</vt:lpstr>
      <vt:lpstr>Слайд 2</vt:lpstr>
      <vt:lpstr>Слайд 3</vt:lpstr>
      <vt:lpstr>СТРЯПУХА</vt:lpstr>
      <vt:lpstr>  Бэби сит!</vt:lpstr>
      <vt:lpstr>    Уборка территории</vt:lpstr>
      <vt:lpstr>Слайд 7</vt:lpstr>
      <vt:lpstr>Слайд 8</vt:lpstr>
      <vt:lpstr>Слайд 9</vt:lpstr>
      <vt:lpstr>     Кулинарные шедевры</vt:lpstr>
      <vt:lpstr>Слайд 11</vt:lpstr>
      <vt:lpstr>                         Вкусняшки </vt:lpstr>
      <vt:lpstr>Слайд 13</vt:lpstr>
    </vt:vector>
  </TitlesOfParts>
  <Company>JSC Olips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OlipsAdmin</dc:creator>
  <cp:lastModifiedBy>OlipsAdmin</cp:lastModifiedBy>
  <cp:revision>11</cp:revision>
  <dcterms:created xsi:type="dcterms:W3CDTF">2020-04-29T09:27:51Z</dcterms:created>
  <dcterms:modified xsi:type="dcterms:W3CDTF">2020-04-29T20:20:50Z</dcterms:modified>
</cp:coreProperties>
</file>