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custDataLst>
    <p:tags r:id="rId15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62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0C0431-2448-4DC3-AF70-2785FBE2C445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4341FE-AE5C-47F1-8FD8-47C4A673A80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11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dirty="0" smtClean="0"/>
              <a:t>Оригинальные шаблоны для презентаций: </a:t>
            </a:r>
            <a:r>
              <a:rPr lang="ru-RU" sz="1200" dirty="0" smtClean="0">
                <a:hlinkClick r:id="rId3"/>
              </a:rPr>
              <a:t>https://presentation-creation.ru/powerpoint-templates.html</a:t>
            </a:r>
            <a:r>
              <a:rPr lang="en-US" sz="1200" dirty="0" smtClean="0"/>
              <a:t> </a:t>
            </a:r>
            <a:endParaRPr lang="ru-RU" sz="1200" dirty="0" smtClean="0"/>
          </a:p>
          <a:p>
            <a:r>
              <a:rPr lang="ru-RU" sz="1200" smtClean="0"/>
              <a:t>Бесплатно и без регистрации.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341FE-AE5C-47F1-8FD8-47C4A673A80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16144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50718" y="1052736"/>
            <a:ext cx="6017626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070C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642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4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3695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1495325"/>
            <a:ext cx="8291264" cy="3949899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3014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665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395536" y="1628800"/>
            <a:ext cx="424847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16016" y="1628800"/>
            <a:ext cx="4248472" cy="4525963"/>
          </a:xfr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  <a:lvl2pPr>
              <a:defRPr sz="2400">
                <a:solidFill>
                  <a:schemeClr val="bg1"/>
                </a:solidFill>
              </a:defRPr>
            </a:lvl2pPr>
            <a:lvl3pPr>
              <a:defRPr sz="2000">
                <a:solidFill>
                  <a:schemeClr val="bg1"/>
                </a:solidFill>
              </a:defRPr>
            </a:lvl3pPr>
            <a:lvl4pPr>
              <a:defRPr sz="1800">
                <a:solidFill>
                  <a:schemeClr val="bg1"/>
                </a:solidFill>
              </a:defRPr>
            </a:lvl4pPr>
            <a:lvl5pPr>
              <a:defRPr sz="1800">
                <a:solidFill>
                  <a:schemeClr val="bg1"/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339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50619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12633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50619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bg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126333"/>
          </a:xfrm>
        </p:spPr>
        <p:txBody>
          <a:bodyPr/>
          <a:lstStyle>
            <a:lvl1pPr>
              <a:defRPr sz="2400">
                <a:solidFill>
                  <a:schemeClr val="bg1"/>
                </a:solidFill>
              </a:defRPr>
            </a:lvl1pPr>
            <a:lvl2pPr>
              <a:defRPr sz="2000">
                <a:solidFill>
                  <a:schemeClr val="bg1"/>
                </a:solidFill>
              </a:defRPr>
            </a:lvl2pPr>
            <a:lvl3pPr>
              <a:defRPr sz="1800">
                <a:solidFill>
                  <a:schemeClr val="bg1"/>
                </a:solidFill>
              </a:defRPr>
            </a:lvl3pPr>
            <a:lvl4pPr>
              <a:defRPr sz="1600">
                <a:solidFill>
                  <a:schemeClr val="bg1"/>
                </a:solidFill>
              </a:defRPr>
            </a:lvl4pPr>
            <a:lvl5pPr>
              <a:defRPr sz="1600">
                <a:solidFill>
                  <a:schemeClr val="bg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933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57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5951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3622"/>
            <a:ext cx="3008313" cy="92147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1484784"/>
            <a:ext cx="5111750" cy="46413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4896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E48A96-E1BB-4C8F-80B2-32A47A48A9D5}" type="datetimeFigureOut">
              <a:rPr lang="ru-RU" smtClean="0"/>
              <a:t>22.03.2019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4A1F6A-164B-43BA-A19E-4AE6BB502A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8605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hyperlink" Target="https://presentation-creation.ru/" TargetMode="Externa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1999381"/>
            <a:ext cx="8291264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0070C0"/>
                </a:solidFill>
              </a:defRPr>
            </a:lvl1pPr>
          </a:lstStyle>
          <a:p>
            <a:fld id="{A5E48A96-E1BB-4C8F-80B2-32A47A48A9D5}" type="datetimeFigureOut">
              <a:rPr lang="ru-RU" smtClean="0"/>
              <a:pPr/>
              <a:t>22.03.2019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0070C0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0070C0"/>
                </a:solidFill>
              </a:defRPr>
            </a:lvl1pPr>
          </a:lstStyle>
          <a:p>
            <a:fld id="{544A1F6A-164B-43BA-A19E-4AE6BB502A21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>
            <a:hlinkClick r:id="rId14"/>
          </p:cNvPr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20688" y="45855"/>
            <a:ext cx="757762" cy="757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2724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87624" y="188640"/>
            <a:ext cx="7416824" cy="237626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Визитная карточка</a:t>
            </a:r>
            <a:br>
              <a:rPr lang="ru-RU" b="1" dirty="0" smtClean="0"/>
            </a:br>
            <a:r>
              <a:rPr lang="ru-RU" b="1" dirty="0" smtClean="0"/>
              <a:t>воспитателя детского сада </a:t>
            </a:r>
            <a:br>
              <a:rPr lang="ru-RU" b="1" dirty="0" smtClean="0"/>
            </a:br>
            <a:r>
              <a:rPr lang="ru-RU" b="1" dirty="0" smtClean="0"/>
              <a:t>«Ромашка»</a:t>
            </a:r>
            <a:br>
              <a:rPr lang="ru-RU" b="1" dirty="0" smtClean="0"/>
            </a:br>
            <a:r>
              <a:rPr lang="ru-RU" b="1" dirty="0" smtClean="0"/>
              <a:t>Усольцевой Анны Юрьевны</a:t>
            </a:r>
            <a:endParaRPr lang="ru-RU" b="1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564904"/>
            <a:ext cx="3744416" cy="4176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8706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51940"/>
            <a:ext cx="8784976" cy="1864892"/>
          </a:xfrm>
        </p:spPr>
        <p:txBody>
          <a:bodyPr>
            <a:noAutofit/>
          </a:bodyPr>
          <a:lstStyle/>
          <a:p>
            <a:r>
              <a:rPr lang="ru-RU" sz="3200" dirty="0" smtClean="0"/>
              <a:t>Люблю читать и танцевать, героев разных изображать. Люблю я торт испечь на праздник, ну и конечно отдыхать</a:t>
            </a:r>
            <a:endParaRPr lang="ru-RU" sz="32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16832"/>
            <a:ext cx="2750760" cy="393305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5344" y="1889016"/>
            <a:ext cx="2430016" cy="322029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960" y="2492896"/>
            <a:ext cx="3517304" cy="42284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320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495325"/>
            <a:ext cx="8291264" cy="4597971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Каким быть должен воспитатель?</a:t>
            </a:r>
          </a:p>
          <a:p>
            <a:r>
              <a:rPr lang="ru-RU" dirty="0" smtClean="0"/>
              <a:t>Конечно, добрым должен быть!</a:t>
            </a:r>
          </a:p>
          <a:p>
            <a:r>
              <a:rPr lang="ru-RU" dirty="0" smtClean="0"/>
              <a:t>Любить детей, любить ученье,</a:t>
            </a:r>
          </a:p>
          <a:p>
            <a:r>
              <a:rPr lang="ru-RU" dirty="0" smtClean="0"/>
              <a:t>Свою профессию любить!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>Каким быть должен воспитатель?</a:t>
            </a:r>
          </a:p>
          <a:p>
            <a:r>
              <a:rPr lang="ru-RU" dirty="0" smtClean="0"/>
              <a:t>Конечно щедрым должен быть!</a:t>
            </a:r>
          </a:p>
          <a:p>
            <a:r>
              <a:rPr lang="ru-RU" dirty="0" smtClean="0"/>
              <a:t>Всего себя без сожаленья</a:t>
            </a:r>
          </a:p>
          <a:p>
            <a:r>
              <a:rPr lang="ru-RU" dirty="0" smtClean="0"/>
              <a:t>Он должен детям подарить!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512" y="51940"/>
            <a:ext cx="8640960" cy="1143000"/>
          </a:xfrm>
        </p:spPr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Каким быть должен воспитатель….</a:t>
            </a:r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657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92082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95536" y="1194941"/>
            <a:ext cx="8291264" cy="547442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С детьми всегда должна быть рядом </a:t>
            </a:r>
          </a:p>
          <a:p>
            <a:r>
              <a:rPr lang="ru-RU" sz="3600" dirty="0" smtClean="0"/>
              <a:t>Даря тепло и согревая взглядом,</a:t>
            </a:r>
          </a:p>
          <a:p>
            <a:r>
              <a:rPr lang="ru-RU" sz="3600" dirty="0" smtClean="0"/>
              <a:t>Их в мир прекрасного вести</a:t>
            </a:r>
          </a:p>
          <a:p>
            <a:r>
              <a:rPr lang="ru-RU" sz="3600" dirty="0" smtClean="0"/>
              <a:t>И помнить заповедь: </a:t>
            </a:r>
            <a:r>
              <a:rPr lang="ru-RU" sz="3600" dirty="0" smtClean="0">
                <a:solidFill>
                  <a:srgbClr val="FF0000"/>
                </a:solidFill>
              </a:rPr>
              <a:t>«Не навреди!»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51940"/>
            <a:ext cx="864096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Мой девиз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848" y="3753585"/>
            <a:ext cx="4427984" cy="2880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83184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395536" y="1495325"/>
            <a:ext cx="8291264" cy="4958011"/>
          </a:xfrm>
        </p:spPr>
        <p:txBody>
          <a:bodyPr>
            <a:normAutofit/>
          </a:bodyPr>
          <a:lstStyle/>
          <a:p>
            <a:r>
              <a:rPr lang="ru-RU" dirty="0" smtClean="0"/>
              <a:t>Мне каждый день встречать и провожать.</a:t>
            </a:r>
          </a:p>
          <a:p>
            <a:r>
              <a:rPr lang="ru-RU" dirty="0" smtClean="0"/>
              <a:t>Мне каждый день глядеть в ребячьи души.</a:t>
            </a:r>
          </a:p>
          <a:p>
            <a:r>
              <a:rPr lang="ru-RU" dirty="0" smtClean="0"/>
              <a:t>Мне каждый час единство с ними ощущать.</a:t>
            </a:r>
          </a:p>
          <a:p>
            <a:r>
              <a:rPr lang="ru-RU" dirty="0" smtClean="0"/>
              <a:t>И с каждым мигом становиться лучше.</a:t>
            </a:r>
            <a:endParaRPr lang="ru-RU" dirty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23528" y="51940"/>
            <a:ext cx="8640960" cy="1143000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Профессиональное кредо </a:t>
            </a:r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3878307"/>
            <a:ext cx="4427984" cy="28597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0859123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8784976" cy="22322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Расскажи мне, и я забуду.</a:t>
            </a:r>
            <a:br>
              <a:rPr lang="ru-RU" dirty="0" smtClean="0"/>
            </a:br>
            <a:r>
              <a:rPr lang="ru-RU" dirty="0" smtClean="0"/>
              <a:t>Покажи мне, и я запомню.</a:t>
            </a:r>
            <a:br>
              <a:rPr lang="ru-RU" dirty="0" smtClean="0"/>
            </a:br>
            <a:r>
              <a:rPr lang="ru-RU" dirty="0" smtClean="0"/>
              <a:t>Дай мне действовать самому, и я пойму.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288" y="2708920"/>
            <a:ext cx="4176712" cy="4032448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708920"/>
            <a:ext cx="3394472" cy="4032448"/>
          </a:xfrm>
        </p:spPr>
      </p:pic>
    </p:spTree>
    <p:extLst>
      <p:ext uri="{BB962C8B-B14F-4D97-AF65-F5344CB8AC3E}">
        <p14:creationId xmlns:p14="http://schemas.microsoft.com/office/powerpoint/2010/main" val="1371232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tx1"/>
                </a:solidFill>
              </a:rPr>
              <a:t>Тема самообразования </a:t>
            </a:r>
            <a:endParaRPr lang="ru-RU" sz="2800" dirty="0">
              <a:solidFill>
                <a:schemeClr val="tx1"/>
              </a:solidFill>
            </a:endParaRPr>
          </a:p>
        </p:txBody>
      </p:sp>
      <p:pic>
        <p:nvPicPr>
          <p:cNvPr id="5" name="Рисунок 4"/>
          <p:cNvPicPr>
            <a:picLocks noGrp="1" noChangeAspect="1"/>
          </p:cNvPicPr>
          <p:nvPr>
            <p:ph type="pic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75" b="21875"/>
          <a:stretch>
            <a:fillRect/>
          </a:stretch>
        </p:blipFill>
        <p:spPr>
          <a:xfrm>
            <a:off x="1792288" y="612774"/>
            <a:ext cx="5486400" cy="4187825"/>
          </a:xfrm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7030A0"/>
                </a:solidFill>
              </a:rPr>
              <a:t>Развитие нетрадиционного рисования детей раннего возраста</a:t>
            </a:r>
            <a:endParaRPr lang="ru-RU" sz="2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105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Рисование пальчиком, ладошкой, оттиск крышкой , печатью из картофеля</a:t>
            </a:r>
            <a:endParaRPr lang="ru-RU" sz="3600" dirty="0"/>
          </a:p>
        </p:txBody>
      </p:sp>
      <p:pic>
        <p:nvPicPr>
          <p:cNvPr id="5" name="Объект 4" descr="&lt;strong&gt;Рисование&lt;/strong&gt; &lt;strong&gt;ладошками&lt;/strong&gt;: цыплёнок, цапля, цирк, цветок | Расти ...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127" y="1916832"/>
            <a:ext cx="3394472" cy="4237906"/>
          </a:xfrm>
        </p:spPr>
      </p:pic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333855" y="446439"/>
            <a:ext cx="2234060" cy="3731062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084533" y="3043056"/>
            <a:ext cx="3140966" cy="4200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4178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Большое внимание в своей работе я уделяю развитию мелкой моторики рук</a:t>
            </a:r>
            <a:endParaRPr lang="ru-RU" dirty="0"/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515" y="1340768"/>
            <a:ext cx="3148349" cy="4176489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146" y="1556792"/>
            <a:ext cx="2545854" cy="3960465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2453264"/>
            <a:ext cx="3219822" cy="36400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0778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Обучение на курсах </a:t>
            </a:r>
            <a:r>
              <a:rPr lang="ru-RU" dirty="0" smtClean="0"/>
              <a:t>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дистанционное обучение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1412775"/>
            <a:ext cx="3960440" cy="4741963"/>
          </a:xfrm>
        </p:spPr>
      </p:pic>
      <p:pic>
        <p:nvPicPr>
          <p:cNvPr id="6" name="Объект 5" descr="МетодистиК@: Дистанционное &lt;strong&gt;обучение&lt;/strong&gt; персонала библиотек ОУ ...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628800"/>
            <a:ext cx="4176463" cy="4392488"/>
          </a:xfrm>
        </p:spPr>
      </p:pic>
    </p:spTree>
    <p:extLst>
      <p:ext uri="{BB962C8B-B14F-4D97-AF65-F5344CB8AC3E}">
        <p14:creationId xmlns:p14="http://schemas.microsoft.com/office/powerpoint/2010/main" val="878131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Работа с родителями</a:t>
            </a:r>
            <a:br>
              <a:rPr lang="ru-RU" dirty="0" smtClean="0"/>
            </a:br>
            <a:r>
              <a:rPr lang="ru-RU" dirty="0" smtClean="0"/>
              <a:t>индивидуальный подход к каждому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44824"/>
            <a:ext cx="4060616" cy="4608512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484784"/>
            <a:ext cx="3528392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156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d185873c2f9bd6e54bdd9b968742bc5f73a5a91"/>
</p:tagLst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713</TotalTime>
  <Words>187</Words>
  <Application>Microsoft Office PowerPoint</Application>
  <PresentationFormat>Экран (4:3)</PresentationFormat>
  <Paragraphs>32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Визитная карточка воспитателя детского сада  «Ромашка» Усольцевой Анны Юрьевны</vt:lpstr>
      <vt:lpstr>Мой девиз </vt:lpstr>
      <vt:lpstr>Профессиональное кредо </vt:lpstr>
      <vt:lpstr>Расскажи мне, и я забуду. Покажи мне, и я запомню. Дай мне действовать самому, и я пойму. </vt:lpstr>
      <vt:lpstr>Тема самообразования </vt:lpstr>
      <vt:lpstr>Рисование пальчиком, ладошкой, оттиск крышкой , печатью из картофеля</vt:lpstr>
      <vt:lpstr>Большое внимание в своей работе я уделяю развитию мелкой моторики рук</vt:lpstr>
      <vt:lpstr>Обучение на курсах ,  дистанционное обучение</vt:lpstr>
      <vt:lpstr>Работа с родителями индивидуальный подход к каждому </vt:lpstr>
      <vt:lpstr>Люблю читать и танцевать, героев разных изображать. Люблю я торт испечь на праздник, ну и конечно отдыхать</vt:lpstr>
      <vt:lpstr>Каким быть должен воспитатель….</vt:lpstr>
      <vt:lpstr>Спасибо за внимание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Цветы на воде</dc:title>
  <dc:creator>obstinate</dc:creator>
  <dc:description>Шаблон презентации с сайта https://presentation-creation.ru/</dc:description>
  <cp:lastModifiedBy>асер</cp:lastModifiedBy>
  <cp:revision>263</cp:revision>
  <dcterms:created xsi:type="dcterms:W3CDTF">2018-02-25T09:09:03Z</dcterms:created>
  <dcterms:modified xsi:type="dcterms:W3CDTF">2019-03-22T05:25:14Z</dcterms:modified>
</cp:coreProperties>
</file>