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7.jpeg" ContentType="image/jpeg"/>
  <Override PartName="/ppt/media/image1.png" ContentType="image/png"/>
  <Override PartName="/ppt/media/image2.png" ContentType="image/png"/>
  <Override PartName="/ppt/media/image4.jpeg" ContentType="image/jpeg"/>
  <Override PartName="/ppt/media/image6.gif" ContentType="image/gif"/>
  <Override PartName="/ppt/media/image9.jpeg" ContentType="image/jpeg"/>
  <Override PartName="/ppt/media/image3.png" ContentType="image/png"/>
  <Override PartName="/ppt/media/image5.jpeg" ContentType="image/jpeg"/>
  <Override PartName="/ppt/media/image8.jpeg" ContentType="image/jpeg"/>
  <Override PartName="/ppt/media/image10.png" ContentType="image/png"/>
  <Override PartName="/ppt/media/image11.jpeg" ContentType="image/jpeg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Constantia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31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32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6C7DEE4F-F438-4971-83B5-4CE7FC4D382D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F4E8B0BA-B588-4FF5-AF94-1DDB2A04B8F8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1433880"/>
            <a:ext cx="8305560" cy="1980720"/>
          </a:xfrm>
          <a:prstGeom prst="rect">
            <a:avLst/>
          </a:prstGeom>
        </p:spPr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0" lang="ru-RU" sz="4800" spc="-100" strike="noStrike">
                <a:solidFill>
                  <a:srgbClr val="dbdbdb"/>
                </a:solidFill>
                <a:latin typeface="Constantia"/>
              </a:rPr>
              <a:t>Образец заголовка</a:t>
            </a:r>
            <a:endParaRPr b="0" lang="ru-RU" sz="4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" name="Line 2"/>
          <p:cNvSpPr/>
          <p:nvPr/>
        </p:nvSpPr>
        <p:spPr>
          <a:xfrm>
            <a:off x="1463400" y="3549960"/>
            <a:ext cx="2971800" cy="1440"/>
          </a:xfrm>
          <a:prstGeom prst="line">
            <a:avLst/>
          </a:prstGeom>
          <a:ln w="9360">
            <a:solidFill>
              <a:schemeClr val="bg2">
                <a:tint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4708440" y="3549960"/>
            <a:ext cx="2971800" cy="1440"/>
          </a:xfrm>
          <a:prstGeom prst="line">
            <a:avLst/>
          </a:prstGeom>
          <a:ln w="9360">
            <a:solidFill>
              <a:schemeClr val="bg2">
                <a:tint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4540320" y="3526200"/>
            <a:ext cx="45360" cy="45360"/>
          </a:xfrm>
          <a:prstGeom prst="ellipse">
            <a:avLst/>
          </a:prstGeom>
          <a:ln>
            <a:round/>
          </a:ln>
          <a:effectLst>
            <a:outerShdw algn="tl" blurRad="31750" dir="0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dt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fld id="{65F2FAE3-15CE-4C3D-8BDC-C621D60FF3DA}" type="datetime">
              <a:rPr b="0" lang="ru-RU" sz="1200" spc="-1" strike="noStrike">
                <a:solidFill>
                  <a:srgbClr val="fefac9"/>
                </a:solidFill>
                <a:latin typeface="Constantia"/>
              </a:rPr>
              <a:t>30.4.20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fld id="{0E6E6955-B12A-4DCD-95E3-A4AF37677C60}" type="slidenum">
              <a:rPr b="0" lang="ru-RU" sz="1600" spc="-1" strike="noStrike">
                <a:solidFill>
                  <a:srgbClr val="fefac9"/>
                </a:solidFill>
                <a:latin typeface="Constantia"/>
              </a:rPr>
              <a:t>1</a:t>
            </a:fld>
            <a:endParaRPr b="0" lang="ru-RU" sz="16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ftr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00" spc="-1" strike="noStrike">
                <a:solidFill>
                  <a:srgbClr val="ffffff"/>
                </a:solidFill>
                <a:latin typeface="Constantia"/>
              </a:rPr>
              <a:t>Третий уровень структуры</a:t>
            </a:r>
            <a:endParaRPr b="0" lang="ru-RU" sz="1900" spc="-1" strike="noStrike">
              <a:solidFill>
                <a:srgbClr val="ffffff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ffffff"/>
                </a:solidFill>
                <a:latin typeface="Constantia"/>
              </a:rPr>
              <a:t>Четвёртый уровень структуры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fld id="{AF24D516-22EA-409F-BACC-DEA71495CBC4}" type="datetime">
              <a:rPr b="0" lang="ru-RU" sz="1200" spc="-1" strike="noStrike">
                <a:solidFill>
                  <a:srgbClr val="fefac9"/>
                </a:solidFill>
                <a:latin typeface="Constantia"/>
              </a:rPr>
              <a:t>30.4.20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fld id="{D87EF4CE-52CA-4A01-8669-FE7252842013}" type="slidenum">
              <a:rPr b="0" lang="ru-RU" sz="1600" spc="-1" strike="noStrike">
                <a:solidFill>
                  <a:srgbClr val="fefac9"/>
                </a:solidFill>
                <a:latin typeface="Constantia"/>
              </a:rPr>
              <a:t>&lt;номер&gt;</a:t>
            </a:fld>
            <a:endParaRPr b="0" lang="ru-RU" sz="1600" spc="-1" strike="noStrike"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Constantia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Второй уровень структуры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00" spc="-1" strike="noStrike">
                <a:solidFill>
                  <a:srgbClr val="ffffff"/>
                </a:solidFill>
                <a:latin typeface="Constantia"/>
              </a:rPr>
              <a:t>Третий уровень структуры</a:t>
            </a:r>
            <a:endParaRPr b="0" lang="ru-RU" sz="1900" spc="-1" strike="noStrike">
              <a:solidFill>
                <a:srgbClr val="ffffff"/>
              </a:solidFill>
              <a:latin typeface="Constanti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ffffff"/>
                </a:solidFill>
                <a:latin typeface="Constantia"/>
              </a:rPr>
              <a:t>Четвёртый уровень структуры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onstanti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dt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fld id="{3518900D-1057-4FCD-8970-7D4A4536A231}" type="datetime">
              <a:rPr b="0" lang="ru-RU" sz="1200" spc="-1" strike="noStrike">
                <a:solidFill>
                  <a:srgbClr val="fefac9"/>
                </a:solidFill>
                <a:latin typeface="Constantia"/>
              </a:rPr>
              <a:t>30.4.20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ftr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sldNum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fld id="{7FEBD691-746C-452C-9A79-A4BFF34B8FFB}" type="slidenum">
              <a:rPr b="0" lang="ru-RU" sz="1600" spc="-1" strike="noStrike">
                <a:solidFill>
                  <a:srgbClr val="fefac9"/>
                </a:solidFill>
                <a:latin typeface="Constantia"/>
              </a:rPr>
              <a:t>&lt;номер&gt;</a:t>
            </a:fld>
            <a:endParaRPr b="0" lang="ru-RU" sz="1600" spc="-1" strike="noStrike">
              <a:latin typeface="Times New Roman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</p:spPr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r>
              <a:rPr b="0" lang="ru-RU" sz="4200" spc="-100" strike="noStrike">
                <a:solidFill>
                  <a:srgbClr val="dbdbdb"/>
                </a:solidFill>
                <a:latin typeface="Constantia"/>
              </a:rPr>
              <a:t>Образец заголовка</a:t>
            </a:r>
            <a:endParaRPr b="0" lang="ru-RU" sz="42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457200" y="1523880"/>
            <a:ext cx="4059720" cy="45716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Образец текста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640080" indent="-27396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fefac9"/>
                </a:solidFill>
                <a:latin typeface="Constantia"/>
              </a:rPr>
              <a:t>Второй уровень</a:t>
            </a:r>
            <a:endParaRPr b="0" lang="ru-RU" sz="2400" spc="-1" strike="noStrike">
              <a:solidFill>
                <a:srgbClr val="ffffff"/>
              </a:solidFill>
              <a:latin typeface="Constantia"/>
            </a:endParaRPr>
          </a:p>
          <a:p>
            <a:pPr lvl="2" marL="1005840" indent="-22824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Третий уровень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3" marL="1280160" indent="-22824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1900" spc="-1" strike="noStrike">
                <a:solidFill>
                  <a:srgbClr val="ffffff"/>
                </a:solidFill>
                <a:latin typeface="Constantia"/>
              </a:rPr>
              <a:t>Четвертый уровень</a:t>
            </a:r>
            <a:endParaRPr b="0" lang="ru-RU" sz="1900" spc="-1" strike="noStrike">
              <a:solidFill>
                <a:srgbClr val="ffffff"/>
              </a:solidFill>
              <a:latin typeface="Constantia"/>
            </a:endParaRPr>
          </a:p>
          <a:p>
            <a:pPr lvl="4" marL="1554480" indent="-22824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1600" spc="-1" strike="noStrike">
                <a:solidFill>
                  <a:srgbClr val="ffffff"/>
                </a:solidFill>
                <a:latin typeface="Constantia"/>
              </a:rPr>
              <a:t>Пятый уровень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 type="body"/>
          </p:nvPr>
        </p:nvSpPr>
        <p:spPr>
          <a:xfrm>
            <a:off x="4648320" y="1523880"/>
            <a:ext cx="4059720" cy="45716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lang="ru-RU" sz="2600" spc="-1" strike="noStrike">
                <a:solidFill>
                  <a:srgbClr val="ffffff"/>
                </a:solidFill>
                <a:latin typeface="Constantia"/>
              </a:rPr>
              <a:t>Образец текста</a:t>
            </a:r>
            <a:endParaRPr b="0" lang="ru-RU" sz="2600" spc="-1" strike="noStrike">
              <a:solidFill>
                <a:srgbClr val="ffffff"/>
              </a:solidFill>
              <a:latin typeface="Constantia"/>
            </a:endParaRPr>
          </a:p>
          <a:p>
            <a:pPr lvl="1" marL="640080" indent="-27396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2400" spc="-1" strike="noStrike">
                <a:solidFill>
                  <a:srgbClr val="fefac9"/>
                </a:solidFill>
                <a:latin typeface="Constantia"/>
              </a:rPr>
              <a:t>Второй уровень</a:t>
            </a:r>
            <a:endParaRPr b="0" lang="ru-RU" sz="2400" spc="-1" strike="noStrike">
              <a:solidFill>
                <a:srgbClr val="ffffff"/>
              </a:solidFill>
              <a:latin typeface="Constantia"/>
            </a:endParaRPr>
          </a:p>
          <a:p>
            <a:pPr lvl="2" marL="1005840" indent="-22824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b="0" lang="ru-RU" sz="2100" spc="-1" strike="noStrike">
                <a:solidFill>
                  <a:srgbClr val="ffffff"/>
                </a:solidFill>
                <a:latin typeface="Constantia"/>
              </a:rPr>
              <a:t>Третий уровень</a:t>
            </a:r>
            <a:endParaRPr b="0" lang="ru-RU" sz="2100" spc="-1" strike="noStrike">
              <a:solidFill>
                <a:srgbClr val="ffffff"/>
              </a:solidFill>
              <a:latin typeface="Constantia"/>
            </a:endParaRPr>
          </a:p>
          <a:p>
            <a:pPr lvl="3" marL="1280160" indent="-22824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1900" spc="-1" strike="noStrike">
                <a:solidFill>
                  <a:srgbClr val="ffffff"/>
                </a:solidFill>
                <a:latin typeface="Constantia"/>
              </a:rPr>
              <a:t>Четвертый уровень</a:t>
            </a:r>
            <a:endParaRPr b="0" lang="ru-RU" sz="1900" spc="-1" strike="noStrike">
              <a:solidFill>
                <a:srgbClr val="ffffff"/>
              </a:solidFill>
              <a:latin typeface="Constantia"/>
            </a:endParaRPr>
          </a:p>
          <a:p>
            <a:pPr lvl="4" marL="1554480" indent="-22824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b="0" lang="ru-RU" sz="1600" spc="-1" strike="noStrike">
                <a:solidFill>
                  <a:srgbClr val="ffffff"/>
                </a:solidFill>
                <a:latin typeface="Constantia"/>
              </a:rPr>
              <a:t>Пятый уровень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gif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857160" y="3699720"/>
            <a:ext cx="7000560" cy="800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642960" y="714240"/>
            <a:ext cx="7814880" cy="1142640"/>
          </a:xfrm>
          <a:prstGeom prst="rect">
            <a:avLst/>
          </a:prstGeom>
          <a:noFill/>
          <a:ln w="6480">
            <a:noFill/>
          </a:ln>
        </p:spPr>
        <p:txBody>
          <a:bodyPr lIns="90000" rIns="90000" tIns="45000" bIns="45000" anchor="b">
            <a:normAutofit fontScale="79000"/>
          </a:bodyPr>
          <a:p>
            <a:pPr algn="ctr">
              <a:lnSpc>
                <a:spcPct val="100000"/>
              </a:lnSpc>
            </a:pPr>
            <a:r>
              <a:rPr b="0" lang="ru-RU" sz="4800" spc="-100" strike="noStrike">
                <a:solidFill>
                  <a:srgbClr val="dbdbdb"/>
                </a:solidFill>
                <a:latin typeface="Constantia"/>
              </a:rPr>
              <a:t>МОЁ ПРЕДСТАВЛЕНИЕ О ВОЙНЕ</a:t>
            </a:r>
            <a:endParaRPr b="0" lang="ru-RU" sz="4800" spc="-1" strike="noStrike">
              <a:solidFill>
                <a:srgbClr val="ffffff"/>
              </a:solidFill>
              <a:latin typeface="Constantia"/>
            </a:endParaRPr>
          </a:p>
        </p:txBody>
      </p:sp>
      <p:pic>
        <p:nvPicPr>
          <p:cNvPr id="135" name="Рисунок 4" descr=""/>
          <p:cNvPicPr/>
          <p:nvPr/>
        </p:nvPicPr>
        <p:blipFill>
          <a:blip r:embed="rId1"/>
          <a:stretch/>
        </p:blipFill>
        <p:spPr>
          <a:xfrm>
            <a:off x="785880" y="1857240"/>
            <a:ext cx="7786440" cy="45003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Рисунок 1" descr=""/>
          <p:cNvPicPr/>
          <p:nvPr/>
        </p:nvPicPr>
        <p:blipFill>
          <a:blip r:embed="rId1"/>
          <a:stretch/>
        </p:blipFill>
        <p:spPr>
          <a:xfrm>
            <a:off x="2071800" y="428760"/>
            <a:ext cx="4676400" cy="56433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Рисунок 1" descr=""/>
          <p:cNvPicPr/>
          <p:nvPr/>
        </p:nvPicPr>
        <p:blipFill>
          <a:blip r:embed="rId1"/>
          <a:stretch/>
        </p:blipFill>
        <p:spPr>
          <a:xfrm>
            <a:off x="214200" y="142920"/>
            <a:ext cx="1904760" cy="1733040"/>
          </a:xfrm>
          <a:prstGeom prst="rect">
            <a:avLst/>
          </a:prstGeom>
          <a:ln w="9360">
            <a:noFill/>
          </a:ln>
        </p:spPr>
      </p:pic>
      <p:sp>
        <p:nvSpPr>
          <p:cNvPr id="138" name="CustomShape 1"/>
          <p:cNvSpPr/>
          <p:nvPr/>
        </p:nvSpPr>
        <p:spPr>
          <a:xfrm>
            <a:off x="2071800" y="1526760"/>
            <a:ext cx="6714720" cy="49939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о сколько бы ни минуло десятилетий, нельзя забывать о превращенных в пепел городах и селах, о разрушенном народном хозяйстве, о гибели бесценных памятников материальной и духовной культуры народа, о тружениках тыла, вынесших на своих плечах непомерное военное бремя, о самой главной и невосполнимой утрате 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–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миллионах человеческих жизней, сгоревших в пожаре Великой Отечественной войны. Великая Победа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… </a:t>
            </a:r>
            <a:r>
              <a:rPr b="1" lang="ru-RU" sz="1400" spc="-1" strike="noStrike">
                <a:solidFill>
                  <a:srgbClr val="000000"/>
                </a:solidFill>
                <a:latin typeface="Verdana"/>
                <a:ea typeface="Calibri"/>
              </a:rPr>
              <a:t>Путь к ней был</a:t>
            </a:r>
            <a:r>
              <a:rPr b="1" lang="ru-RU" sz="1400" spc="-1" strike="noStrike">
                <a:solidFill>
                  <a:srgbClr val="000000"/>
                </a:solidFill>
                <a:latin typeface="Calibri"/>
                <a:ea typeface="Calibri"/>
              </a:rPr>
              <a:t> </a:t>
            </a:r>
            <a:r>
              <a:rPr b="1" lang="ru-RU" sz="1400" spc="-1" strike="noStrike">
                <a:solidFill>
                  <a:srgbClr val="000000"/>
                </a:solidFill>
                <a:latin typeface="Verdana"/>
                <a:ea typeface="Calibri"/>
              </a:rPr>
              <a:t>долог и труден. Небывалой жестокостью и болью, невосполнимыми потерями и разрушениями, скорбью по истерзанной огнем и металлом родной земле были наполнены 1418 дней и ночей Великой Отечественной войны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.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 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Никто и ничто не в состоянии умалить величие подвига народа, всемирно-историческое значение победы над фашизмом. Весенним, солнечным днем 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–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9 мая 1945 года солдат великой страны вытер с лица пороховую гарь последнего, самого трудного боя. Именно в этот день во всех уголках нашей необъятной Родины радостной вестью прозвучало долгожданное слово: 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«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Победа!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»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С того памятного мая минуло более полувека. Выросли новые поколения. Для них Великая Отечественная война 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–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далекая история. Но совесть и долг перед погибшими и пережившими войну не должны позволить нам забыть эту героически-трагическую страницу летописи нашего</a:t>
            </a:r>
            <a:r>
              <a:rPr b="1" lang="ru-RU" sz="1400" spc="-1" strike="noStrike">
                <a:solidFill>
                  <a:srgbClr val="333333"/>
                </a:solidFill>
                <a:latin typeface="Calibri"/>
                <a:ea typeface="Calibri"/>
              </a:rPr>
              <a:t> </a:t>
            </a:r>
            <a:r>
              <a:rPr b="1" lang="ru-RU" sz="1400" spc="-1" strike="noStrike">
                <a:solidFill>
                  <a:srgbClr val="333333"/>
                </a:solidFill>
                <a:latin typeface="Verdana"/>
                <a:ea typeface="Calibri"/>
              </a:rPr>
              <a:t> государства.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Рисунок 1" descr=""/>
          <p:cNvPicPr/>
          <p:nvPr/>
        </p:nvPicPr>
        <p:blipFill>
          <a:blip r:embed="rId1"/>
          <a:stretch/>
        </p:blipFill>
        <p:spPr>
          <a:xfrm>
            <a:off x="500040" y="228600"/>
            <a:ext cx="8286480" cy="64004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Рисунок 1" descr=""/>
          <p:cNvPicPr/>
          <p:nvPr/>
        </p:nvPicPr>
        <p:blipFill>
          <a:blip r:embed="rId1"/>
          <a:stretch/>
        </p:blipFill>
        <p:spPr>
          <a:xfrm>
            <a:off x="571320" y="428760"/>
            <a:ext cx="8143560" cy="600048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457200" y="500040"/>
            <a:ext cx="8229240" cy="499680"/>
          </a:xfrm>
          <a:prstGeom prst="rect">
            <a:avLst/>
          </a:prstGeom>
          <a:noFill/>
          <a:ln w="6480">
            <a:noFill/>
          </a:ln>
        </p:spPr>
        <p:txBody>
          <a:bodyPr lIns="90000" rIns="90000" tIns="45000" bIns="45000" anchor="b">
            <a:normAutofit fontScale="66000"/>
          </a:bodyPr>
          <a:p>
            <a:pPr>
              <a:lnSpc>
                <a:spcPct val="100000"/>
              </a:lnSpc>
            </a:pPr>
            <a:r>
              <a:rPr b="0" lang="ru-RU" sz="4200" spc="-100" strike="noStrike">
                <a:solidFill>
                  <a:srgbClr val="dbdbdb"/>
                </a:solidFill>
                <a:latin typeface="Constantia"/>
              </a:rPr>
              <a:t>      </a:t>
            </a:r>
            <a:r>
              <a:rPr b="0" lang="ru-RU" sz="4200" spc="-100" strike="noStrike">
                <a:solidFill>
                  <a:srgbClr val="dbdbdb"/>
                </a:solidFill>
                <a:latin typeface="Constantia"/>
              </a:rPr>
              <a:t>ПИСЬМО ОТ СЫНА МАТЕРИ</a:t>
            </a:r>
            <a:endParaRPr b="0" lang="ru-RU" sz="42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457200" y="1071720"/>
            <a:ext cx="4059720" cy="5024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Ты пишешь мне, что поседел твой волос,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Что ждешь меня. Разлуки долог срок...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Я узнаю твой материнский голос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В живом дыханье задушевных строк.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Любовь твоя не ведает предела.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в каждом слове чувствую тебя,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На чьих глазах и юность отшумела,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зрелой стала молодость моя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мне тяжка трехлетняя разлука,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Когда я дни былые вспомяну,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Тебя, мама, братьев, сестер, любимую подругу,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Товарищей, ушедших на войну,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Родной наш дом. Как все это знакомо!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Я не один ушел из дома,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а вместе с папой.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</p:txBody>
      </p:sp>
      <p:sp>
        <p:nvSpPr>
          <p:cNvPr id="143" name="TextShape 3"/>
          <p:cNvSpPr txBox="1"/>
          <p:nvPr/>
        </p:nvSpPr>
        <p:spPr>
          <a:xfrm>
            <a:off x="4357800" y="1071720"/>
            <a:ext cx="4350240" cy="5285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с грустью думаю о нем.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Крепись и жди, недолго ждать осталось.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Настанет день, утихнет грозный бой.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все, о чем так трепетно мечталось,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Взойдет над миром вешнею зарей.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Пока ж войны еще бушует пламя,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С тобою рядом быть я не могу.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шлю тебе стихи свои на память,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клятву быть безжалостным к врагу.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Не усмирит никто мой гнев мятежный,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Пока врагу не отплачу сполна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За каждый вздох, за каждый волос нежный,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За всех, о ком грустишь ты не одна.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b="0" i="1" lang="ru-RU" sz="1600" spc="-1" strike="noStrike">
                <a:solidFill>
                  <a:srgbClr val="ffffff"/>
                </a:solidFill>
                <a:latin typeface="Constantia"/>
              </a:rPr>
              <a:t>И вот стихам моим конец. Ваш сын Румынин В.А.</a:t>
            </a: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b="0" lang="ru-RU" sz="1600" spc="-1" strike="noStrike">
              <a:solidFill>
                <a:srgbClr val="ffffff"/>
              </a:solidFill>
              <a:latin typeface="Constantia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Рисунок 1" descr=""/>
          <p:cNvPicPr/>
          <p:nvPr/>
        </p:nvPicPr>
        <p:blipFill>
          <a:blip r:embed="rId1"/>
          <a:stretch/>
        </p:blipFill>
        <p:spPr>
          <a:xfrm>
            <a:off x="857160" y="642960"/>
            <a:ext cx="7500600" cy="55717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Рисунок 1" descr=""/>
          <p:cNvPicPr/>
          <p:nvPr/>
        </p:nvPicPr>
        <p:blipFill>
          <a:blip r:embed="rId1"/>
          <a:stretch/>
        </p:blipFill>
        <p:spPr>
          <a:xfrm>
            <a:off x="428760" y="3286080"/>
            <a:ext cx="8143560" cy="2571480"/>
          </a:xfrm>
          <a:prstGeom prst="rect">
            <a:avLst/>
          </a:prstGeom>
          <a:ln w="9360">
            <a:noFill/>
          </a:ln>
        </p:spPr>
      </p:pic>
      <p:pic>
        <p:nvPicPr>
          <p:cNvPr id="146" name="Рисунок 2" descr=""/>
          <p:cNvPicPr/>
          <p:nvPr/>
        </p:nvPicPr>
        <p:blipFill>
          <a:blip r:embed="rId2"/>
          <a:stretch/>
        </p:blipFill>
        <p:spPr>
          <a:xfrm>
            <a:off x="1571760" y="1000080"/>
            <a:ext cx="3285720" cy="23569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Application>Neat_Office/6.2.8.2$Windows_x86 LibreOffice_project/</Application>
  <Words>287</Words>
  <Paragraphs>33</Paragraphs>
  <Company>JSC Olips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2020-02-16T17:31:06Z</dcterms:created>
  <dc:creator>OlipsAdmin</dc:creator>
  <dc:description/>
  <dc:language>ru-RU</dc:language>
  <cp:lastModifiedBy/>
  <dcterms:modified xsi:type="dcterms:W3CDTF">2020-04-30T12:26:45Z</dcterms:modified>
  <cp:revision>18</cp:revision>
  <dc:subject/>
  <dc:title>МОЁ ПРЕДСТАВЛЕНИЕ О ВОЙНЕ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JSC Olips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8</vt:i4>
  </property>
</Properties>
</file>