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notesSlides/notesSlide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_rels/notesSlide1.xml.rels" ContentType="application/vnd.openxmlformats-package.relationships+xml"/>
  <Override PartName="/ppt/notesSlides/_rels/notesSlide4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9.jpeg" ContentType="image/jpeg"/>
  <Override PartName="/ppt/media/image1.jpeg" ContentType="image/jpeg"/>
  <Override PartName="/ppt/media/image2.png" ContentType="image/png"/>
  <Override PartName="/ppt/media/image3.jpeg" ContentType="image/jpeg"/>
  <Override PartName="/ppt/media/image6.jpeg" ContentType="image/jpeg"/>
  <Override PartName="/ppt/media/image4.png" ContentType="image/png"/>
  <Override PartName="/ppt/media/image5.jpeg" ContentType="image/jpeg"/>
  <Override PartName="/ppt/media/image7.jpeg" ContentType="image/jpeg"/>
  <Override PartName="/ppt/media/image8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26.jpeg" ContentType="image/jpeg"/>
  <Override PartName="/ppt/media/image27.jpeg" ContentType="image/jpeg"/>
  <Override PartName="/ppt/media/image28.jpeg" ContentType="image/jpeg"/>
  <Override PartName="/ppt/media/image29.jpeg" ContentType="image/jpeg"/>
  <Override PartName="/ppt/media/image30.jpeg" ContentType="image/jpeg"/>
  <Override PartName="/ppt/media/image31.jpeg" ContentType="image/jpeg"/>
  <Override PartName="/ppt/media/image32.jpeg" ContentType="image/jpeg"/>
  <Override PartName="/ppt/media/image33.jpeg" ContentType="image/jpeg"/>
  <Override PartName="/ppt/media/image34.jpeg" ContentType="image/jpeg"/>
  <Override PartName="/ppt/media/image35.jpeg" ContentType="image/jpeg"/>
  <Override PartName="/ppt/media/image36.jpeg" ContentType="image/jpeg"/>
  <Override PartName="/ppt/media/image37.jpeg" ContentType="image/jpeg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x="9144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Для перемещения страницы щёлкните мышью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2000" spc="-1" strike="noStrike"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8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1400" spc="-1" strike="noStrike">
                <a:latin typeface="Times New Roman"/>
              </a:rPr>
              <a:t>&lt;верхний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89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90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91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/>
            <a:fld id="{47BAFBBA-2FA0-4A67-AA2D-5C5D7EC16A1D}" type="slidenum">
              <a:rPr b="0" lang="ru-RU" sz="1400" spc="-1" strike="noStrike">
                <a:latin typeface="Times New Roman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3" Type="http://schemas.openxmlformats.org/officeDocument/2006/relationships/notesMaster" Target="../notesMasters/notesMaster1.xml"/>
</Relationships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</p:spPr>
      </p:sp>
      <p:sp>
        <p:nvSpPr>
          <p:cNvPr id="139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p>
            <a:pPr marL="216000" indent="-216000">
              <a:lnSpc>
                <a:spcPct val="100000"/>
              </a:lnSpc>
            </a:pPr>
            <a:r>
              <a:rPr b="0" lang="ru-RU" sz="1200" spc="-1" strike="noStrike">
                <a:latin typeface="Arial"/>
              </a:rPr>
              <a:t>Оригинальные шаблоны для презентаций: </a:t>
            </a:r>
            <a:r>
              <a:rPr b="0" lang="ru-RU" sz="1200" spc="-1" strike="noStrike" u="sng">
                <a:solidFill>
                  <a:srgbClr val="000000"/>
                </a:solidFill>
                <a:uFillTx/>
                <a:latin typeface="Arial"/>
                <a:hlinkClick r:id="rId1"/>
              </a:rPr>
              <a:t>https://presentation-creation.ru/powerpoint-templates.html</a:t>
            </a:r>
            <a:r>
              <a:rPr b="0" lang="ru-RU" sz="1200" spc="-1" strike="noStrike">
                <a:solidFill>
                  <a:srgbClr val="000000"/>
                </a:solidFill>
                <a:latin typeface="Arial"/>
              </a:rPr>
              <a:t> </a:t>
            </a:r>
            <a:endParaRPr b="0" lang="ru-RU" sz="12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</a:rPr>
              <a:t>Бесплатно и без регистрации.</a:t>
            </a:r>
            <a:endParaRPr b="0" lang="ru-RU" sz="12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endParaRPr b="0" lang="ru-RU" sz="1200" spc="-1" strike="noStrike">
              <a:latin typeface="Arial"/>
            </a:endParaRPr>
          </a:p>
        </p:txBody>
      </p:sp>
      <p:sp>
        <p:nvSpPr>
          <p:cNvPr id="140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4DE2C90C-A679-470A-95CA-52B11FA04FF5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</p:spPr>
      </p:sp>
      <p:sp>
        <p:nvSpPr>
          <p:cNvPr id="142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43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F81E3E62-EB54-4B0D-8BF8-7E70D6BDA3EA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2204280" y="956160"/>
            <a:ext cx="5760360" cy="11847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1843920" y="2285280"/>
            <a:ext cx="5904360" cy="206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1843920" y="4541760"/>
            <a:ext cx="5904360" cy="206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2204280" y="956160"/>
            <a:ext cx="5760360" cy="11847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1843920" y="2285280"/>
            <a:ext cx="2881080" cy="206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869360" y="2285280"/>
            <a:ext cx="2881080" cy="206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1843920" y="4541760"/>
            <a:ext cx="2881080" cy="206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4869360" y="4541760"/>
            <a:ext cx="2881080" cy="206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2204280" y="956160"/>
            <a:ext cx="5760360" cy="11847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1843920" y="2285280"/>
            <a:ext cx="1900800" cy="2060280"/>
          </a:xfrm>
          <a:prstGeom prst="rect">
            <a:avLst/>
          </a:prstGeom>
        </p:spPr>
        <p:txBody>
          <a:bodyPr lIns="0" rIns="0" tIns="0" bIns="0">
            <a:normAutofit fontScale="61000"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3840120" y="2285280"/>
            <a:ext cx="1900800" cy="2060280"/>
          </a:xfrm>
          <a:prstGeom prst="rect">
            <a:avLst/>
          </a:prstGeom>
        </p:spPr>
        <p:txBody>
          <a:bodyPr lIns="0" rIns="0" tIns="0" bIns="0">
            <a:normAutofit fontScale="61000"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5836320" y="2285280"/>
            <a:ext cx="1900800" cy="2060280"/>
          </a:xfrm>
          <a:prstGeom prst="rect">
            <a:avLst/>
          </a:prstGeom>
        </p:spPr>
        <p:txBody>
          <a:bodyPr lIns="0" rIns="0" tIns="0" bIns="0">
            <a:normAutofit fontScale="61000"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1843920" y="4541760"/>
            <a:ext cx="1900800" cy="2060280"/>
          </a:xfrm>
          <a:prstGeom prst="rect">
            <a:avLst/>
          </a:prstGeom>
        </p:spPr>
        <p:txBody>
          <a:bodyPr lIns="0" rIns="0" tIns="0" bIns="0">
            <a:normAutofit fontScale="61000"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40" name="PlaceHolder 6"/>
          <p:cNvSpPr>
            <a:spLocks noGrp="1"/>
          </p:cNvSpPr>
          <p:nvPr>
            <p:ph type="body"/>
          </p:nvPr>
        </p:nvSpPr>
        <p:spPr>
          <a:xfrm>
            <a:off x="3840120" y="4541760"/>
            <a:ext cx="1900800" cy="2060280"/>
          </a:xfrm>
          <a:prstGeom prst="rect">
            <a:avLst/>
          </a:prstGeom>
        </p:spPr>
        <p:txBody>
          <a:bodyPr lIns="0" rIns="0" tIns="0" bIns="0">
            <a:normAutofit fontScale="61000"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41" name="PlaceHolder 7"/>
          <p:cNvSpPr>
            <a:spLocks noGrp="1"/>
          </p:cNvSpPr>
          <p:nvPr>
            <p:ph type="body"/>
          </p:nvPr>
        </p:nvSpPr>
        <p:spPr>
          <a:xfrm>
            <a:off x="5836320" y="4541760"/>
            <a:ext cx="1900800" cy="2060280"/>
          </a:xfrm>
          <a:prstGeom prst="rect">
            <a:avLst/>
          </a:prstGeom>
        </p:spPr>
        <p:txBody>
          <a:bodyPr lIns="0" rIns="0" tIns="0" bIns="0">
            <a:normAutofit fontScale="61000"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2204280" y="956160"/>
            <a:ext cx="5760360" cy="11847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1843920" y="2285280"/>
            <a:ext cx="5904360" cy="43200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2204280" y="956160"/>
            <a:ext cx="5760360" cy="11847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1843920" y="2285280"/>
            <a:ext cx="5904360" cy="4320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2204280" y="956160"/>
            <a:ext cx="5760360" cy="11847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1843920" y="2285280"/>
            <a:ext cx="2881080" cy="4320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4869360" y="2285280"/>
            <a:ext cx="2881080" cy="4320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2204280" y="956160"/>
            <a:ext cx="5760360" cy="11847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2204280" y="956160"/>
            <a:ext cx="5760360" cy="54932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2204280" y="956160"/>
            <a:ext cx="5760360" cy="11847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1843920" y="2285280"/>
            <a:ext cx="2881080" cy="206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869360" y="2285280"/>
            <a:ext cx="2881080" cy="4320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1843920" y="4541760"/>
            <a:ext cx="2881080" cy="206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2204280" y="956160"/>
            <a:ext cx="5760360" cy="11847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1843920" y="2285280"/>
            <a:ext cx="5904360" cy="43200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2204280" y="956160"/>
            <a:ext cx="5760360" cy="11847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1843920" y="2285280"/>
            <a:ext cx="2881080" cy="4320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869360" y="2285280"/>
            <a:ext cx="2881080" cy="206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869360" y="4541760"/>
            <a:ext cx="2881080" cy="206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2204280" y="956160"/>
            <a:ext cx="5760360" cy="11847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1843920" y="2285280"/>
            <a:ext cx="2881080" cy="206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869360" y="2285280"/>
            <a:ext cx="2881080" cy="206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1843920" y="4541760"/>
            <a:ext cx="5904360" cy="206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2204280" y="956160"/>
            <a:ext cx="5760360" cy="11847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1843920" y="2285280"/>
            <a:ext cx="5904360" cy="206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1843920" y="4541760"/>
            <a:ext cx="5904360" cy="206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2204280" y="956160"/>
            <a:ext cx="5760360" cy="11847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1843920" y="2285280"/>
            <a:ext cx="2881080" cy="206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4869360" y="2285280"/>
            <a:ext cx="2881080" cy="206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 type="body"/>
          </p:nvPr>
        </p:nvSpPr>
        <p:spPr>
          <a:xfrm>
            <a:off x="1843920" y="4541760"/>
            <a:ext cx="2881080" cy="206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 type="body"/>
          </p:nvPr>
        </p:nvSpPr>
        <p:spPr>
          <a:xfrm>
            <a:off x="4869360" y="4541760"/>
            <a:ext cx="2881080" cy="206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2204280" y="956160"/>
            <a:ext cx="5760360" cy="11847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1843920" y="2285280"/>
            <a:ext cx="1900800" cy="2060280"/>
          </a:xfrm>
          <a:prstGeom prst="rect">
            <a:avLst/>
          </a:prstGeom>
        </p:spPr>
        <p:txBody>
          <a:bodyPr lIns="0" rIns="0" tIns="0" bIns="0">
            <a:normAutofit fontScale="61000"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3840120" y="2285280"/>
            <a:ext cx="1900800" cy="2060280"/>
          </a:xfrm>
          <a:prstGeom prst="rect">
            <a:avLst/>
          </a:prstGeom>
        </p:spPr>
        <p:txBody>
          <a:bodyPr lIns="0" rIns="0" tIns="0" bIns="0">
            <a:normAutofit fontScale="61000"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5836320" y="2285280"/>
            <a:ext cx="1900800" cy="2060280"/>
          </a:xfrm>
          <a:prstGeom prst="rect">
            <a:avLst/>
          </a:prstGeom>
        </p:spPr>
        <p:txBody>
          <a:bodyPr lIns="0" rIns="0" tIns="0" bIns="0">
            <a:normAutofit fontScale="61000"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 type="body"/>
          </p:nvPr>
        </p:nvSpPr>
        <p:spPr>
          <a:xfrm>
            <a:off x="1843920" y="4541760"/>
            <a:ext cx="1900800" cy="2060280"/>
          </a:xfrm>
          <a:prstGeom prst="rect">
            <a:avLst/>
          </a:prstGeom>
        </p:spPr>
        <p:txBody>
          <a:bodyPr lIns="0" rIns="0" tIns="0" bIns="0">
            <a:normAutofit fontScale="61000"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 type="body"/>
          </p:nvPr>
        </p:nvSpPr>
        <p:spPr>
          <a:xfrm>
            <a:off x="3840120" y="4541760"/>
            <a:ext cx="1900800" cy="2060280"/>
          </a:xfrm>
          <a:prstGeom prst="rect">
            <a:avLst/>
          </a:prstGeom>
        </p:spPr>
        <p:txBody>
          <a:bodyPr lIns="0" rIns="0" tIns="0" bIns="0">
            <a:normAutofit fontScale="61000"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 type="body"/>
          </p:nvPr>
        </p:nvSpPr>
        <p:spPr>
          <a:xfrm>
            <a:off x="5836320" y="4541760"/>
            <a:ext cx="1900800" cy="2060280"/>
          </a:xfrm>
          <a:prstGeom prst="rect">
            <a:avLst/>
          </a:prstGeom>
        </p:spPr>
        <p:txBody>
          <a:bodyPr lIns="0" rIns="0" tIns="0" bIns="0">
            <a:normAutofit fontScale="61000"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2204280" y="956160"/>
            <a:ext cx="5760360" cy="11847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1843920" y="2285280"/>
            <a:ext cx="5904360" cy="4320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2204280" y="956160"/>
            <a:ext cx="5760360" cy="11847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1843920" y="2285280"/>
            <a:ext cx="2881080" cy="4320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4869360" y="2285280"/>
            <a:ext cx="2881080" cy="4320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2204280" y="956160"/>
            <a:ext cx="5760360" cy="11847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2204280" y="956160"/>
            <a:ext cx="5760360" cy="54932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2204280" y="956160"/>
            <a:ext cx="5760360" cy="11847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1843920" y="2285280"/>
            <a:ext cx="2881080" cy="206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869360" y="2285280"/>
            <a:ext cx="2881080" cy="4320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1843920" y="4541760"/>
            <a:ext cx="2881080" cy="206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2204280" y="956160"/>
            <a:ext cx="5760360" cy="11847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1843920" y="2285280"/>
            <a:ext cx="2881080" cy="4320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869360" y="2285280"/>
            <a:ext cx="2881080" cy="206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869360" y="4541760"/>
            <a:ext cx="2881080" cy="206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2204280" y="956160"/>
            <a:ext cx="5760360" cy="11847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1843920" y="2285280"/>
            <a:ext cx="2881080" cy="206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869360" y="2285280"/>
            <a:ext cx="2881080" cy="206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1843920" y="4541760"/>
            <a:ext cx="5904360" cy="206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3.jpeg"/><Relationship Id="rId3" Type="http://schemas.openxmlformats.org/officeDocument/2006/relationships/image" Target="../media/image4.png"/><Relationship Id="rId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7.xml"/><Relationship Id="rId9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0" name="Рисунок 6" descr=""/>
          <p:cNvPicPr/>
          <p:nvPr/>
        </p:nvPicPr>
        <p:blipFill>
          <a:blip r:embed="rId3"/>
          <a:stretch/>
        </p:blipFill>
        <p:spPr>
          <a:xfrm>
            <a:off x="-1620720" y="45720"/>
            <a:ext cx="757440" cy="757440"/>
          </a:xfrm>
          <a:prstGeom prst="rect">
            <a:avLst/>
          </a:prstGeom>
          <a:ln>
            <a:noFill/>
          </a:ln>
        </p:spPr>
      </p:pic>
      <p:sp>
        <p:nvSpPr>
          <p:cNvPr id="1" name="PlaceHolder 1"/>
          <p:cNvSpPr>
            <a:spLocks noGrp="1"/>
          </p:cNvSpPr>
          <p:nvPr>
            <p:ph type="title"/>
          </p:nvPr>
        </p:nvSpPr>
        <p:spPr>
          <a:xfrm>
            <a:off x="1043640" y="2421000"/>
            <a:ext cx="6480360" cy="1101600"/>
          </a:xfrm>
          <a:prstGeom prst="rect">
            <a:avLst/>
          </a:prstGeom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577293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DDBD51CE-9F04-46BC-84F4-4177F53F206A}" type="datetime">
              <a:rPr b="0" lang="ru-RU" sz="1200" spc="-1" strike="noStrike">
                <a:solidFill>
                  <a:srgbClr val="2b3949"/>
                </a:solidFill>
                <a:latin typeface="Calibri"/>
              </a:rPr>
              <a:t>19.2.21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3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BD632E04-7F68-4C63-AE15-B3B0A79601FD}" type="slidenum">
              <a:rPr b="0" lang="ru-RU" sz="1200" spc="-1" strike="noStrike">
                <a:solidFill>
                  <a:srgbClr val="2b3949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5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577293"/>
                </a:solidFill>
                <a:latin typeface="Calibri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577293"/>
                </a:solidFill>
                <a:latin typeface="Calibri"/>
              </a:rPr>
              <a:t>Второй уровень структуры</a:t>
            </a:r>
            <a:endParaRPr b="0" lang="ru-RU" sz="2400" spc="-1" strike="noStrike">
              <a:solidFill>
                <a:srgbClr val="577293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577293"/>
                </a:solidFill>
                <a:latin typeface="Calibri"/>
              </a:rPr>
              <a:t>Третий уровень структуры</a:t>
            </a:r>
            <a:endParaRPr b="0" lang="ru-RU" sz="2000" spc="-1" strike="noStrike">
              <a:solidFill>
                <a:srgbClr val="577293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577293"/>
                </a:solidFill>
                <a:latin typeface="Calibri"/>
              </a:rPr>
              <a:t>Четвёртый уровень структуры</a:t>
            </a:r>
            <a:endParaRPr b="0" lang="ru-RU" sz="2000" spc="-1" strike="noStrike">
              <a:solidFill>
                <a:srgbClr val="577293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577293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577293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577293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577293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577293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577293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Рисунок 6" descr=""/>
          <p:cNvPicPr/>
          <p:nvPr/>
        </p:nvPicPr>
        <p:blipFill>
          <a:blip r:embed="rId3"/>
          <a:stretch/>
        </p:blipFill>
        <p:spPr>
          <a:xfrm>
            <a:off x="-1620720" y="45720"/>
            <a:ext cx="757440" cy="757440"/>
          </a:xfrm>
          <a:prstGeom prst="rect">
            <a:avLst/>
          </a:prstGeom>
          <a:ln>
            <a:noFill/>
          </a:ln>
        </p:spPr>
      </p:pic>
      <p:sp>
        <p:nvSpPr>
          <p:cNvPr id="43" name="PlaceHolder 1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2C29DAC2-BE15-4A4D-9AEA-FD3C2238C43A}" type="datetime">
              <a:rPr b="0" lang="ru-RU" sz="1200" spc="-1" strike="noStrike">
                <a:solidFill>
                  <a:srgbClr val="2b3949"/>
                </a:solidFill>
                <a:latin typeface="Calibri"/>
              </a:rPr>
              <a:t>19.2.21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5" name="PlaceHolder 3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E0BE61BE-7C01-4155-80A1-046ED1ADA005}" type="slidenum">
              <a:rPr b="0" lang="ru-RU" sz="1200" spc="-1" strike="noStrike">
                <a:solidFill>
                  <a:srgbClr val="2b3949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6" name="PlaceHolder 4"/>
          <p:cNvSpPr>
            <a:spLocks noGrp="1"/>
          </p:cNvSpPr>
          <p:nvPr>
            <p:ph type="title"/>
          </p:nvPr>
        </p:nvSpPr>
        <p:spPr>
          <a:xfrm>
            <a:off x="2204280" y="956160"/>
            <a:ext cx="5760360" cy="1184760"/>
          </a:xfrm>
          <a:prstGeom prst="rect">
            <a:avLst/>
          </a:prstGeom>
        </p:spPr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577293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5"/>
          <p:cNvSpPr>
            <a:spLocks noGrp="1"/>
          </p:cNvSpPr>
          <p:nvPr>
            <p:ph type="body"/>
          </p:nvPr>
        </p:nvSpPr>
        <p:spPr>
          <a:xfrm>
            <a:off x="1843920" y="2285280"/>
            <a:ext cx="5904360" cy="4320000"/>
          </a:xfrm>
          <a:prstGeom prst="rect">
            <a:avLst/>
          </a:prstGeom>
        </p:spPr>
        <p:txBody>
          <a:bodyPr>
            <a:norm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577293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577293"/>
                </a:solidFill>
                <a:latin typeface="Calibri"/>
              </a:rPr>
              <a:t>Образец текста</a:t>
            </a:r>
            <a:endParaRPr b="0" lang="ru-RU" sz="3200" spc="-1" strike="noStrike">
              <a:solidFill>
                <a:srgbClr val="577293"/>
              </a:solidFill>
              <a:latin typeface="Calibri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577293"/>
              </a:buClr>
              <a:buFont typeface="Arial"/>
              <a:buChar char="–"/>
            </a:pPr>
            <a:r>
              <a:rPr b="0" lang="ru-RU" sz="2800" spc="-1" strike="noStrike">
                <a:solidFill>
                  <a:srgbClr val="577293"/>
                </a:solidFill>
                <a:latin typeface="Calibri"/>
              </a:rPr>
              <a:t>Второй уровень</a:t>
            </a:r>
            <a:endParaRPr b="0" lang="ru-RU" sz="2800" spc="-1" strike="noStrike">
              <a:solidFill>
                <a:srgbClr val="577293"/>
              </a:solidFill>
              <a:latin typeface="Calibri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577293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577293"/>
                </a:solidFill>
                <a:latin typeface="Calibri"/>
              </a:rPr>
              <a:t>Третий уровень</a:t>
            </a:r>
            <a:endParaRPr b="0" lang="ru-RU" sz="2400" spc="-1" strike="noStrike">
              <a:solidFill>
                <a:srgbClr val="577293"/>
              </a:solidFill>
              <a:latin typeface="Calibri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577293"/>
              </a:buClr>
              <a:buFont typeface="Arial"/>
              <a:buChar char="–"/>
            </a:pPr>
            <a:r>
              <a:rPr b="0" lang="ru-RU" sz="2000" spc="-1" strike="noStrike">
                <a:solidFill>
                  <a:srgbClr val="577293"/>
                </a:solidFill>
                <a:latin typeface="Calibri"/>
              </a:rPr>
              <a:t>Четвертый уровень</a:t>
            </a:r>
            <a:endParaRPr b="0" lang="ru-RU" sz="2000" spc="-1" strike="noStrike">
              <a:solidFill>
                <a:srgbClr val="577293"/>
              </a:solidFill>
              <a:latin typeface="Calibri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577293"/>
              </a:buClr>
              <a:buFont typeface="Arial"/>
              <a:buChar char="»"/>
            </a:pPr>
            <a:r>
              <a:rPr b="0" lang="ru-RU" sz="2000" spc="-1" strike="noStrike">
                <a:solidFill>
                  <a:srgbClr val="577293"/>
                </a:solidFill>
                <a:latin typeface="Calibri"/>
              </a:rPr>
              <a:t>Пятый уровень</a:t>
            </a:r>
            <a:endParaRPr b="0" lang="ru-RU" sz="2000" spc="-1" strike="noStrike">
              <a:solidFill>
                <a:srgbClr val="577293"/>
              </a:solidFill>
              <a:latin typeface="Calibri"/>
            </a:endParaRPr>
          </a:p>
        </p:txBody>
      </p:sp>
      <p:sp>
        <p:nvSpPr>
          <p:cNvPr id="48" name="CustomShape 6"/>
          <p:cNvSpPr/>
          <p:nvPr/>
        </p:nvSpPr>
        <p:spPr>
          <a:xfrm>
            <a:off x="609480" y="6508800"/>
            <a:ext cx="21333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Autofit/>
          </a:bodyPr>
          <a:p>
            <a:pPr>
              <a:lnSpc>
                <a:spcPct val="100000"/>
              </a:lnSpc>
            </a:pPr>
            <a:fld id="{DCC86D61-8503-4E9C-B18B-460AD0F6AAF1}" type="datetime">
              <a:rPr b="0" lang="ru-RU" sz="1200" spc="-1" strike="noStrike">
                <a:solidFill>
                  <a:srgbClr val="577293"/>
                </a:solidFill>
                <a:latin typeface="Calibri"/>
              </a:rPr>
              <a:t>19.2.21</a:t>
            </a:fld>
            <a:endParaRPr b="0" lang="ru-RU" sz="1200" spc="-1" strike="noStrike">
              <a:latin typeface="Arial"/>
            </a:endParaRPr>
          </a:p>
        </p:txBody>
      </p:sp>
      <p:sp>
        <p:nvSpPr>
          <p:cNvPr id="49" name="CustomShape 7"/>
          <p:cNvSpPr/>
          <p:nvPr/>
        </p:nvSpPr>
        <p:spPr>
          <a:xfrm>
            <a:off x="6705720" y="6508800"/>
            <a:ext cx="21333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E1985DE5-7E02-4E2F-B702-4C2A2270C494}" type="slidenum">
              <a:rPr b="0" lang="ru-RU" sz="1200" spc="-1" strike="noStrike">
                <a:solidFill>
                  <a:srgbClr val="577293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image" Target="../media/image21.jpeg"/><Relationship Id="rId3" Type="http://schemas.openxmlformats.org/officeDocument/2006/relationships/image" Target="../media/image22.jpeg"/><Relationship Id="rId4" Type="http://schemas.openxmlformats.org/officeDocument/2006/relationships/image" Target="../media/image23.jpeg"/><Relationship Id="rId5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image" Target="../media/image25.jpeg"/><Relationship Id="rId3" Type="http://schemas.openxmlformats.org/officeDocument/2006/relationships/image" Target="../media/image26.jpeg"/><Relationship Id="rId4" Type="http://schemas.openxmlformats.org/officeDocument/2006/relationships/image" Target="../media/image27.jpeg"/><Relationship Id="rId5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8.jpeg"/><Relationship Id="rId2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9.jpeg"/><Relationship Id="rId2" Type="http://schemas.openxmlformats.org/officeDocument/2006/relationships/image" Target="../media/image30.jpeg"/><Relationship Id="rId3" Type="http://schemas.openxmlformats.org/officeDocument/2006/relationships/image" Target="../media/image31.jpeg"/><Relationship Id="rId4" Type="http://schemas.openxmlformats.org/officeDocument/2006/relationships/image" Target="../media/image32.jpeg"/><Relationship Id="rId5" Type="http://schemas.openxmlformats.org/officeDocument/2006/relationships/image" Target="../media/image33.jpeg"/><Relationship Id="rId6" Type="http://schemas.openxmlformats.org/officeDocument/2006/relationships/image" Target="../media/image34.jpeg"/><Relationship Id="rId7" Type="http://schemas.openxmlformats.org/officeDocument/2006/relationships/image" Target="../media/image35.jpeg"/><Relationship Id="rId8" Type="http://schemas.openxmlformats.org/officeDocument/2006/relationships/image" Target="../media/image36.jpeg"/><Relationship Id="rId9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37.jpeg"/><Relationship Id="rId2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image" Target="../media/image8.jpeg"/><Relationship Id="rId3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image" Target="../media/image11.jpeg"/><Relationship Id="rId3" Type="http://schemas.openxmlformats.org/officeDocument/2006/relationships/image" Target="../media/image12.jpeg"/><Relationship Id="rId4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image" Target="../media/image14.jpeg"/><Relationship Id="rId3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image" Target="../media/image16.jpeg"/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5" Type="http://schemas.openxmlformats.org/officeDocument/2006/relationships/image" Target="../media/image19.jpeg"/><Relationship Id="rId6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ustomShape 1"/>
          <p:cNvSpPr/>
          <p:nvPr/>
        </p:nvSpPr>
        <p:spPr>
          <a:xfrm>
            <a:off x="4608000" y="1628640"/>
            <a:ext cx="3096000" cy="3076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Calibri"/>
              </a:rPr>
              <a:t>Визитная карточка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Calibri"/>
              </a:rPr>
              <a:t>воспитателя          детского сада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Calibri"/>
              </a:rPr>
              <a:t>«Ромашка»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Calibri"/>
              </a:rPr>
              <a:t>Зайнетдиновой  Юлии Алексеевны        </a:t>
            </a: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   </a:t>
            </a:r>
            <a:endParaRPr b="0" lang="ru-RU" sz="2000" spc="-1" strike="noStrike">
              <a:latin typeface="Arial"/>
            </a:endParaRPr>
          </a:p>
        </p:txBody>
      </p:sp>
      <p:pic>
        <p:nvPicPr>
          <p:cNvPr id="93" name="Рисунок 2" descr=""/>
          <p:cNvPicPr/>
          <p:nvPr/>
        </p:nvPicPr>
        <p:blipFill>
          <a:blip r:embed="rId1"/>
          <a:stretch/>
        </p:blipFill>
        <p:spPr>
          <a:xfrm>
            <a:off x="1498320" y="2061000"/>
            <a:ext cx="2690640" cy="31521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CustomShape 1"/>
          <p:cNvSpPr/>
          <p:nvPr/>
        </p:nvSpPr>
        <p:spPr>
          <a:xfrm>
            <a:off x="2663640" y="179280"/>
            <a:ext cx="3816000" cy="2284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Любим мы эксперименты- интересные моменты!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Всё, всё, всё, хотим узнать! Почему? Зачем и как?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Опыты проводим вместе, мир вокруг так интересе.  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116" name="Рисунок 3" descr=""/>
          <p:cNvPicPr/>
          <p:nvPr/>
        </p:nvPicPr>
        <p:blipFill>
          <a:blip r:embed="rId1"/>
          <a:stretch/>
        </p:blipFill>
        <p:spPr>
          <a:xfrm>
            <a:off x="215280" y="1966680"/>
            <a:ext cx="1943640" cy="1882080"/>
          </a:xfrm>
          <a:prstGeom prst="rect">
            <a:avLst/>
          </a:prstGeom>
          <a:ln>
            <a:noFill/>
          </a:ln>
        </p:spPr>
      </p:pic>
      <p:pic>
        <p:nvPicPr>
          <p:cNvPr id="117" name="Рисунок 5" descr=""/>
          <p:cNvPicPr/>
          <p:nvPr/>
        </p:nvPicPr>
        <p:blipFill>
          <a:blip r:embed="rId2"/>
          <a:stretch/>
        </p:blipFill>
        <p:spPr>
          <a:xfrm>
            <a:off x="2159280" y="2793600"/>
            <a:ext cx="3167640" cy="2093040"/>
          </a:xfrm>
          <a:prstGeom prst="rect">
            <a:avLst/>
          </a:prstGeom>
          <a:ln>
            <a:noFill/>
          </a:ln>
        </p:spPr>
      </p:pic>
      <p:pic>
        <p:nvPicPr>
          <p:cNvPr id="118" name="Рисунок 7" descr=""/>
          <p:cNvPicPr/>
          <p:nvPr/>
        </p:nvPicPr>
        <p:blipFill>
          <a:blip r:embed="rId3"/>
          <a:stretch/>
        </p:blipFill>
        <p:spPr>
          <a:xfrm>
            <a:off x="6018840" y="2274840"/>
            <a:ext cx="2504160" cy="2307960"/>
          </a:xfrm>
          <a:prstGeom prst="rect">
            <a:avLst/>
          </a:prstGeom>
          <a:ln>
            <a:noFill/>
          </a:ln>
        </p:spPr>
      </p:pic>
      <p:pic>
        <p:nvPicPr>
          <p:cNvPr id="119" name="Рисунок 9" descr=""/>
          <p:cNvPicPr/>
          <p:nvPr/>
        </p:nvPicPr>
        <p:blipFill>
          <a:blip r:embed="rId4"/>
          <a:stretch/>
        </p:blipFill>
        <p:spPr>
          <a:xfrm>
            <a:off x="3746520" y="4255560"/>
            <a:ext cx="2504160" cy="20930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CustomShape 1"/>
          <p:cNvSpPr/>
          <p:nvPr/>
        </p:nvSpPr>
        <p:spPr>
          <a:xfrm>
            <a:off x="251640" y="548640"/>
            <a:ext cx="2808000" cy="5942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Работа с родителями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Чтобы детям объяснить, как им в этом мире жить,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Мамам нужный дать совет, повысить свой авторитет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Дни дверей открытых, беседы, развлечение и собрания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Обязательно помогут родителям в воспитании.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121" name="Рисунок 5" descr=""/>
          <p:cNvPicPr/>
          <p:nvPr/>
        </p:nvPicPr>
        <p:blipFill>
          <a:blip r:embed="rId1"/>
          <a:stretch/>
        </p:blipFill>
        <p:spPr>
          <a:xfrm>
            <a:off x="3466440" y="4226400"/>
            <a:ext cx="2210760" cy="2160000"/>
          </a:xfrm>
          <a:prstGeom prst="rect">
            <a:avLst/>
          </a:prstGeom>
          <a:ln>
            <a:noFill/>
          </a:ln>
        </p:spPr>
      </p:pic>
      <p:pic>
        <p:nvPicPr>
          <p:cNvPr id="122" name="Picture 2" descr=""/>
          <p:cNvPicPr/>
          <p:nvPr/>
        </p:nvPicPr>
        <p:blipFill>
          <a:blip r:embed="rId2"/>
          <a:stretch/>
        </p:blipFill>
        <p:spPr>
          <a:xfrm>
            <a:off x="6118560" y="548640"/>
            <a:ext cx="2721600" cy="2129400"/>
          </a:xfrm>
          <a:prstGeom prst="rect">
            <a:avLst/>
          </a:prstGeom>
          <a:ln>
            <a:noFill/>
          </a:ln>
        </p:spPr>
      </p:pic>
      <p:pic>
        <p:nvPicPr>
          <p:cNvPr id="123" name="Picture 4" descr=""/>
          <p:cNvPicPr/>
          <p:nvPr/>
        </p:nvPicPr>
        <p:blipFill>
          <a:blip r:embed="rId3"/>
          <a:stretch/>
        </p:blipFill>
        <p:spPr>
          <a:xfrm>
            <a:off x="2854440" y="1525680"/>
            <a:ext cx="3434760" cy="2664000"/>
          </a:xfrm>
          <a:prstGeom prst="rect">
            <a:avLst/>
          </a:prstGeom>
          <a:ln>
            <a:noFill/>
          </a:ln>
        </p:spPr>
      </p:pic>
      <p:pic>
        <p:nvPicPr>
          <p:cNvPr id="124" name="Picture 5" descr=""/>
          <p:cNvPicPr/>
          <p:nvPr/>
        </p:nvPicPr>
        <p:blipFill>
          <a:blip r:embed="rId4"/>
          <a:stretch/>
        </p:blipFill>
        <p:spPr>
          <a:xfrm>
            <a:off x="6149160" y="3166920"/>
            <a:ext cx="2520000" cy="20458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CustomShape 1"/>
          <p:cNvSpPr/>
          <p:nvPr/>
        </p:nvSpPr>
        <p:spPr>
          <a:xfrm>
            <a:off x="2555640" y="980640"/>
            <a:ext cx="4032000" cy="1553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Люблю героев разных изображать, люблю испечь я пироги ну и конечно отдыхать.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126" name="Рисунок 5" descr=""/>
          <p:cNvPicPr/>
          <p:nvPr/>
        </p:nvPicPr>
        <p:blipFill>
          <a:blip r:embed="rId1"/>
          <a:stretch/>
        </p:blipFill>
        <p:spPr>
          <a:xfrm>
            <a:off x="1727640" y="2493000"/>
            <a:ext cx="5688360" cy="32400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CustomShape 1"/>
          <p:cNvSpPr/>
          <p:nvPr/>
        </p:nvSpPr>
        <p:spPr>
          <a:xfrm>
            <a:off x="2843640" y="980640"/>
            <a:ext cx="648036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Наши достижения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128" name="Рисунок 5" descr=""/>
          <p:cNvPicPr/>
          <p:nvPr/>
        </p:nvPicPr>
        <p:blipFill>
          <a:blip r:embed="rId1"/>
          <a:stretch/>
        </p:blipFill>
        <p:spPr>
          <a:xfrm>
            <a:off x="251640" y="1442520"/>
            <a:ext cx="2139480" cy="2564640"/>
          </a:xfrm>
          <a:prstGeom prst="rect">
            <a:avLst/>
          </a:prstGeom>
          <a:ln>
            <a:noFill/>
          </a:ln>
        </p:spPr>
      </p:pic>
      <p:pic>
        <p:nvPicPr>
          <p:cNvPr id="129" name="Рисунок 7" descr=""/>
          <p:cNvPicPr/>
          <p:nvPr/>
        </p:nvPicPr>
        <p:blipFill>
          <a:blip r:embed="rId2"/>
          <a:stretch/>
        </p:blipFill>
        <p:spPr>
          <a:xfrm>
            <a:off x="251640" y="3879360"/>
            <a:ext cx="2139480" cy="2274120"/>
          </a:xfrm>
          <a:prstGeom prst="rect">
            <a:avLst/>
          </a:prstGeom>
          <a:ln>
            <a:noFill/>
          </a:ln>
        </p:spPr>
      </p:pic>
      <p:pic>
        <p:nvPicPr>
          <p:cNvPr id="130" name="Рисунок 9" descr=""/>
          <p:cNvPicPr/>
          <p:nvPr/>
        </p:nvPicPr>
        <p:blipFill>
          <a:blip r:embed="rId3"/>
          <a:stretch/>
        </p:blipFill>
        <p:spPr>
          <a:xfrm>
            <a:off x="2391120" y="1458720"/>
            <a:ext cx="1872000" cy="2810160"/>
          </a:xfrm>
          <a:prstGeom prst="rect">
            <a:avLst/>
          </a:prstGeom>
          <a:ln>
            <a:noFill/>
          </a:ln>
        </p:spPr>
      </p:pic>
      <p:pic>
        <p:nvPicPr>
          <p:cNvPr id="131" name="Рисунок 11" descr=""/>
          <p:cNvPicPr/>
          <p:nvPr/>
        </p:nvPicPr>
        <p:blipFill>
          <a:blip r:embed="rId4"/>
          <a:stretch/>
        </p:blipFill>
        <p:spPr>
          <a:xfrm>
            <a:off x="2408760" y="4269240"/>
            <a:ext cx="2900520" cy="1802160"/>
          </a:xfrm>
          <a:prstGeom prst="rect">
            <a:avLst/>
          </a:prstGeom>
          <a:ln>
            <a:noFill/>
          </a:ln>
        </p:spPr>
      </p:pic>
      <p:pic>
        <p:nvPicPr>
          <p:cNvPr id="132" name="Рисунок 13" descr=""/>
          <p:cNvPicPr/>
          <p:nvPr/>
        </p:nvPicPr>
        <p:blipFill>
          <a:blip r:embed="rId5"/>
          <a:stretch/>
        </p:blipFill>
        <p:spPr>
          <a:xfrm>
            <a:off x="5328000" y="4327200"/>
            <a:ext cx="1872000" cy="1439640"/>
          </a:xfrm>
          <a:prstGeom prst="rect">
            <a:avLst/>
          </a:prstGeom>
          <a:ln>
            <a:noFill/>
          </a:ln>
        </p:spPr>
      </p:pic>
      <p:pic>
        <p:nvPicPr>
          <p:cNvPr id="133" name="Рисунок 15" descr=""/>
          <p:cNvPicPr/>
          <p:nvPr/>
        </p:nvPicPr>
        <p:blipFill>
          <a:blip r:embed="rId6"/>
          <a:stretch/>
        </p:blipFill>
        <p:spPr>
          <a:xfrm>
            <a:off x="4299120" y="1994400"/>
            <a:ext cx="2900520" cy="2274120"/>
          </a:xfrm>
          <a:prstGeom prst="rect">
            <a:avLst/>
          </a:prstGeom>
          <a:ln>
            <a:noFill/>
          </a:ln>
        </p:spPr>
      </p:pic>
      <p:pic>
        <p:nvPicPr>
          <p:cNvPr id="134" name="Рисунок 17" descr=""/>
          <p:cNvPicPr/>
          <p:nvPr/>
        </p:nvPicPr>
        <p:blipFill>
          <a:blip r:embed="rId7"/>
          <a:stretch/>
        </p:blipFill>
        <p:spPr>
          <a:xfrm>
            <a:off x="7250760" y="2637000"/>
            <a:ext cx="1265040" cy="1131120"/>
          </a:xfrm>
          <a:prstGeom prst="rect">
            <a:avLst/>
          </a:prstGeom>
          <a:ln>
            <a:noFill/>
          </a:ln>
        </p:spPr>
      </p:pic>
      <p:pic>
        <p:nvPicPr>
          <p:cNvPr id="135" name="Рисунок 19" descr=""/>
          <p:cNvPicPr/>
          <p:nvPr/>
        </p:nvPicPr>
        <p:blipFill>
          <a:blip r:embed="rId8"/>
          <a:stretch/>
        </p:blipFill>
        <p:spPr>
          <a:xfrm>
            <a:off x="6582960" y="527400"/>
            <a:ext cx="2139480" cy="19756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4" descr=""/>
          <p:cNvPicPr/>
          <p:nvPr/>
        </p:nvPicPr>
        <p:blipFill>
          <a:blip r:embed="rId1"/>
          <a:stretch/>
        </p:blipFill>
        <p:spPr>
          <a:xfrm>
            <a:off x="251640" y="2781000"/>
            <a:ext cx="4451040" cy="2870280"/>
          </a:xfrm>
          <a:prstGeom prst="rect">
            <a:avLst/>
          </a:prstGeom>
          <a:ln>
            <a:noFill/>
          </a:ln>
        </p:spPr>
      </p:pic>
      <p:sp>
        <p:nvSpPr>
          <p:cNvPr id="137" name="CustomShape 1"/>
          <p:cNvSpPr/>
          <p:nvPr/>
        </p:nvSpPr>
        <p:spPr>
          <a:xfrm>
            <a:off x="2339640" y="836640"/>
            <a:ext cx="6696360" cy="3016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«В детском садике быть воспитателем-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Каждодневное сложное дело.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Нужно чутким быть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И внимательным,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Чтоб за каждого сердечко болело!»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latin typeface="Calibri"/>
              </a:rPr>
              <a:t>                 </a:t>
            </a:r>
            <a:endParaRPr b="0" lang="ru-RU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latin typeface="Calibri"/>
              </a:rPr>
              <a:t>                  </a:t>
            </a:r>
            <a:r>
              <a:rPr b="1" lang="ru-RU" sz="3600" spc="-1" strike="noStrike">
                <a:solidFill>
                  <a:srgbClr val="000000"/>
                </a:solidFill>
                <a:latin typeface="Calibri"/>
              </a:rPr>
              <a:t>Спасибо за внимание!</a:t>
            </a:r>
            <a:endParaRPr b="0" lang="ru-RU" sz="3600" spc="-1" strike="noStrike">
              <a:latin typeface="Arial"/>
            </a:endParaRPr>
          </a:p>
        </p:txBody>
      </p:sp>
    </p:spTree>
  </p:cSld>
  <mc:AlternateContent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CustomShape 1"/>
          <p:cNvSpPr/>
          <p:nvPr/>
        </p:nvSpPr>
        <p:spPr>
          <a:xfrm>
            <a:off x="2411640" y="2061000"/>
            <a:ext cx="5904360" cy="3076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Calibri"/>
              </a:rPr>
              <a:t>На свете есть много 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Calibri"/>
              </a:rPr>
              <a:t>различных профессий,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Calibri"/>
              </a:rPr>
              <a:t>И в каждой есть прелесть своя,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Calibri"/>
              </a:rPr>
              <a:t>Но нет благородней,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Calibri"/>
              </a:rPr>
              <a:t>Нужней и чудесней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Calibri"/>
              </a:rPr>
              <a:t>Чем та,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Calibri"/>
              </a:rPr>
              <a:t>Кем работаю я! </a:t>
            </a:r>
            <a:endParaRPr b="0" lang="ru-RU" sz="2800" spc="-1" strike="noStrike">
              <a:latin typeface="Arial"/>
            </a:endParaRPr>
          </a:p>
        </p:txBody>
      </p:sp>
    </p:spTree>
  </p:cSld>
  <mc:AlternateContent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CustomShape 1"/>
          <p:cNvSpPr/>
          <p:nvPr/>
        </p:nvSpPr>
        <p:spPr>
          <a:xfrm>
            <a:off x="2411640" y="404640"/>
            <a:ext cx="6552360" cy="630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            </a:t>
            </a: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Я – Воспитатель!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Мир детства сладостен и тонок,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Как флейты плавающей звук,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Пака смеётся мне ребенок,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Я знаю, что не зря живу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Твердят друзья: «Есть нивы тише»,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Но ни за что не отступлю.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Я этих милых ребятишек,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Как собственных детей люблю…..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И каждый день как на премьеру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Вхожу в притихший детский сад: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Иду сюда не для карьеры-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Здесь каждый мне ребенок рад.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Быть в гуще детских восприятий….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И так на протеженье лет –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Судьба моя –я воспитатель!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Нет лучше дома на земле.</a:t>
            </a: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CustomShape 1"/>
          <p:cNvSpPr/>
          <p:nvPr/>
        </p:nvSpPr>
        <p:spPr>
          <a:xfrm>
            <a:off x="1971720" y="1124640"/>
            <a:ext cx="7206480" cy="4296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latin typeface="Calibri"/>
              </a:rPr>
              <a:t>           </a:t>
            </a:r>
            <a:r>
              <a:rPr b="1" lang="ru-RU" sz="3600" spc="-1" strike="noStrike">
                <a:solidFill>
                  <a:srgbClr val="000000"/>
                </a:solidFill>
                <a:latin typeface="Calibri"/>
              </a:rPr>
              <a:t>Мой  девиз</a:t>
            </a:r>
            <a:endParaRPr b="0" lang="ru-RU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«С детьми всегда должна быть рядом,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Даря тепло и согревая взглядом,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Их в мир прекрасного вести,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И помнить заповедь – не навреди!»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ru-RU" sz="3600" spc="-1" strike="noStrike">
              <a:latin typeface="Arial"/>
            </a:endParaRPr>
          </a:p>
        </p:txBody>
      </p:sp>
      <p:pic>
        <p:nvPicPr>
          <p:cNvPr id="97" name="Рисунок 74" descr=""/>
          <p:cNvPicPr/>
          <p:nvPr/>
        </p:nvPicPr>
        <p:blipFill>
          <a:blip r:embed="rId1"/>
          <a:stretch/>
        </p:blipFill>
        <p:spPr>
          <a:xfrm>
            <a:off x="2483640" y="3294720"/>
            <a:ext cx="3960000" cy="24382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323640" y="1700640"/>
            <a:ext cx="5112360" cy="265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Тут живет счасливый детский коллектив.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Вместе с воспитателем он не разделим.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Все они прекрасные, добрые внутри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Девчонки и мальчишки-любимые мои!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99" name="Picture 2" descr=""/>
          <p:cNvPicPr/>
          <p:nvPr/>
        </p:nvPicPr>
        <p:blipFill>
          <a:blip r:embed="rId1"/>
          <a:stretch/>
        </p:blipFill>
        <p:spPr>
          <a:xfrm>
            <a:off x="2879640" y="3861000"/>
            <a:ext cx="3779640" cy="2880000"/>
          </a:xfrm>
          <a:prstGeom prst="rect">
            <a:avLst/>
          </a:prstGeom>
          <a:ln>
            <a:noFill/>
          </a:ln>
        </p:spPr>
      </p:pic>
      <p:pic>
        <p:nvPicPr>
          <p:cNvPr id="100" name="Рисунок 3" descr=""/>
          <p:cNvPicPr/>
          <p:nvPr/>
        </p:nvPicPr>
        <p:blipFill>
          <a:blip r:embed="rId2"/>
          <a:stretch/>
        </p:blipFill>
        <p:spPr>
          <a:xfrm>
            <a:off x="4805640" y="620640"/>
            <a:ext cx="3707640" cy="26773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CustomShape 1"/>
          <p:cNvSpPr/>
          <p:nvPr/>
        </p:nvSpPr>
        <p:spPr>
          <a:xfrm>
            <a:off x="2211480" y="908640"/>
            <a:ext cx="7992360" cy="1553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Труд воспитателя очень непрост, 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Игры, занятия, творческий рост!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Но ни о чем  не жалею, друзья,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Детям я сердце свое отдала!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102" name="Рисунок 3" descr=""/>
          <p:cNvPicPr/>
          <p:nvPr/>
        </p:nvPicPr>
        <p:blipFill>
          <a:blip r:embed="rId1"/>
          <a:stretch/>
        </p:blipFill>
        <p:spPr>
          <a:xfrm>
            <a:off x="2243520" y="3024000"/>
            <a:ext cx="4421520" cy="35730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CustomShape 1"/>
          <p:cNvSpPr/>
          <p:nvPr/>
        </p:nvSpPr>
        <p:spPr>
          <a:xfrm>
            <a:off x="0" y="1700640"/>
            <a:ext cx="4176000" cy="265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Лепим, режим, красим,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Пишем иногда,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Слушаем, танцуем и поем всегда, кушаем, играем, плачем (иногда),чтобы мы не делали 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С ними я всегда! 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104" name="Рисунок 5" descr=""/>
          <p:cNvPicPr/>
          <p:nvPr/>
        </p:nvPicPr>
        <p:blipFill>
          <a:blip r:embed="rId1"/>
          <a:stretch/>
        </p:blipFill>
        <p:spPr>
          <a:xfrm>
            <a:off x="3669120" y="584640"/>
            <a:ext cx="2736000" cy="2232000"/>
          </a:xfrm>
          <a:prstGeom prst="rect">
            <a:avLst/>
          </a:prstGeom>
          <a:ln>
            <a:noFill/>
          </a:ln>
        </p:spPr>
      </p:pic>
      <p:pic>
        <p:nvPicPr>
          <p:cNvPr id="105" name="Рисунок 7" descr=""/>
          <p:cNvPicPr/>
          <p:nvPr/>
        </p:nvPicPr>
        <p:blipFill>
          <a:blip r:embed="rId2"/>
          <a:stretch/>
        </p:blipFill>
        <p:spPr>
          <a:xfrm>
            <a:off x="6012000" y="2157120"/>
            <a:ext cx="2736000" cy="2372040"/>
          </a:xfrm>
          <a:prstGeom prst="rect">
            <a:avLst/>
          </a:prstGeom>
          <a:ln>
            <a:noFill/>
          </a:ln>
        </p:spPr>
      </p:pic>
      <p:pic>
        <p:nvPicPr>
          <p:cNvPr id="106" name="Рисунок 11" descr=""/>
          <p:cNvPicPr/>
          <p:nvPr/>
        </p:nvPicPr>
        <p:blipFill>
          <a:blip r:embed="rId3"/>
          <a:stretch/>
        </p:blipFill>
        <p:spPr>
          <a:xfrm>
            <a:off x="2458440" y="3573720"/>
            <a:ext cx="3435480" cy="26773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Рисунок 4" descr=""/>
          <p:cNvPicPr/>
          <p:nvPr/>
        </p:nvPicPr>
        <p:blipFill>
          <a:blip r:embed="rId1"/>
          <a:stretch/>
        </p:blipFill>
        <p:spPr>
          <a:xfrm>
            <a:off x="128160" y="404640"/>
            <a:ext cx="4155480" cy="3860640"/>
          </a:xfrm>
          <a:prstGeom prst="rect">
            <a:avLst/>
          </a:prstGeom>
          <a:ln>
            <a:noFill/>
          </a:ln>
        </p:spPr>
      </p:pic>
      <p:pic>
        <p:nvPicPr>
          <p:cNvPr id="108" name="Рисунок 6" descr=""/>
          <p:cNvPicPr/>
          <p:nvPr/>
        </p:nvPicPr>
        <p:blipFill>
          <a:blip r:embed="rId2"/>
          <a:stretch/>
        </p:blipFill>
        <p:spPr>
          <a:xfrm>
            <a:off x="4284000" y="1989000"/>
            <a:ext cx="4334760" cy="36446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CustomShape 1"/>
          <p:cNvSpPr/>
          <p:nvPr/>
        </p:nvSpPr>
        <p:spPr>
          <a:xfrm>
            <a:off x="2411640" y="620640"/>
            <a:ext cx="5112360" cy="265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Как заглянешь в наш детский сад-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Всюду видишь вернисаж.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Работы выставляли мы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На публику не раз!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</p:txBody>
      </p:sp>
      <p:pic>
        <p:nvPicPr>
          <p:cNvPr id="110" name="Рисунок 10" descr=""/>
          <p:cNvPicPr/>
          <p:nvPr/>
        </p:nvPicPr>
        <p:blipFill>
          <a:blip r:embed="rId1"/>
          <a:stretch/>
        </p:blipFill>
        <p:spPr>
          <a:xfrm>
            <a:off x="178200" y="1920600"/>
            <a:ext cx="2160000" cy="1913040"/>
          </a:xfrm>
          <a:prstGeom prst="rect">
            <a:avLst/>
          </a:prstGeom>
          <a:ln>
            <a:noFill/>
          </a:ln>
        </p:spPr>
      </p:pic>
      <p:pic>
        <p:nvPicPr>
          <p:cNvPr id="111" name="Рисунок 12" descr=""/>
          <p:cNvPicPr/>
          <p:nvPr/>
        </p:nvPicPr>
        <p:blipFill>
          <a:blip r:embed="rId2"/>
          <a:stretch/>
        </p:blipFill>
        <p:spPr>
          <a:xfrm>
            <a:off x="539640" y="3940920"/>
            <a:ext cx="2329560" cy="2152080"/>
          </a:xfrm>
          <a:prstGeom prst="rect">
            <a:avLst/>
          </a:prstGeom>
          <a:ln>
            <a:noFill/>
          </a:ln>
        </p:spPr>
      </p:pic>
      <p:pic>
        <p:nvPicPr>
          <p:cNvPr id="112" name="Рисунок 14" descr=""/>
          <p:cNvPicPr/>
          <p:nvPr/>
        </p:nvPicPr>
        <p:blipFill>
          <a:blip r:embed="rId3"/>
          <a:stretch/>
        </p:blipFill>
        <p:spPr>
          <a:xfrm>
            <a:off x="6339600" y="1870200"/>
            <a:ext cx="2760840" cy="2070360"/>
          </a:xfrm>
          <a:prstGeom prst="rect">
            <a:avLst/>
          </a:prstGeom>
          <a:ln>
            <a:noFill/>
          </a:ln>
        </p:spPr>
      </p:pic>
      <p:pic>
        <p:nvPicPr>
          <p:cNvPr id="113" name="Рисунок 16" descr=""/>
          <p:cNvPicPr/>
          <p:nvPr/>
        </p:nvPicPr>
        <p:blipFill>
          <a:blip r:embed="rId4"/>
          <a:stretch/>
        </p:blipFill>
        <p:spPr>
          <a:xfrm>
            <a:off x="2869200" y="2148840"/>
            <a:ext cx="2872080" cy="3285360"/>
          </a:xfrm>
          <a:prstGeom prst="rect">
            <a:avLst/>
          </a:prstGeom>
          <a:ln>
            <a:noFill/>
          </a:ln>
        </p:spPr>
      </p:pic>
      <p:pic>
        <p:nvPicPr>
          <p:cNvPr id="114" name="Рисунок 18" descr=""/>
          <p:cNvPicPr/>
          <p:nvPr/>
        </p:nvPicPr>
        <p:blipFill>
          <a:blip r:embed="rId5"/>
          <a:stretch/>
        </p:blipFill>
        <p:spPr>
          <a:xfrm>
            <a:off x="5238000" y="3717000"/>
            <a:ext cx="2927160" cy="23760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1857</TotalTime>
  <Application>Neat_Office/6.2.8.2$Windows_x86 LibreOffice_project/</Application>
  <Words>410</Words>
  <Paragraphs>75</Paragraphs>
  <Company>presentation-creation.ru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2018-02-25T09:09:03Z</dcterms:created>
  <dc:creator>obstinate</dc:creator>
  <dc:description>Шаблон презентации с сайта https://presentation-creation.ru/</dc:description>
  <dc:language>ru-RU</dc:language>
  <cp:lastModifiedBy/>
  <dcterms:modified xsi:type="dcterms:W3CDTF">2021-02-19T13:06:23Z</dcterms:modified>
  <cp:revision>558</cp:revision>
  <dc:subject/>
  <dc:title>Ни минуты без книги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Company">
    <vt:lpwstr>presentation-creation.ru</vt:lpwstr>
  </property>
  <property fmtid="{D5CDD505-2E9C-101B-9397-08002B2CF9AE}" pid="4" name="HiddenSlides">
    <vt:i4>0</vt:i4>
  </property>
  <property fmtid="{D5CDD505-2E9C-101B-9397-08002B2CF9AE}" pid="5" name="HyperlinkBase">
    <vt:lpwstr>https://presentation-creation.ru/powerpoint-templates.html</vt:lpwstr>
  </property>
  <property fmtid="{D5CDD505-2E9C-101B-9397-08002B2CF9AE}" pid="6" name="HyperlinksChanged">
    <vt:bool>0</vt:bool>
  </property>
  <property fmtid="{D5CDD505-2E9C-101B-9397-08002B2CF9AE}" pid="7" name="LinksUpToDate">
    <vt:bool>0</vt:bool>
  </property>
  <property fmtid="{D5CDD505-2E9C-101B-9397-08002B2CF9AE}" pid="8" name="MMClips">
    <vt:i4>0</vt:i4>
  </property>
  <property fmtid="{D5CDD505-2E9C-101B-9397-08002B2CF9AE}" pid="9" name="Notes">
    <vt:i4>2</vt:i4>
  </property>
  <property fmtid="{D5CDD505-2E9C-101B-9397-08002B2CF9AE}" pid="10" name="PresentationFormat">
    <vt:lpwstr>Экран (4:3)</vt:lpwstr>
  </property>
  <property fmtid="{D5CDD505-2E9C-101B-9397-08002B2CF9AE}" pid="11" name="ScaleCrop">
    <vt:bool>0</vt:bool>
  </property>
  <property fmtid="{D5CDD505-2E9C-101B-9397-08002B2CF9AE}" pid="12" name="ShareDoc">
    <vt:bool>0</vt:bool>
  </property>
  <property fmtid="{D5CDD505-2E9C-101B-9397-08002B2CF9AE}" pid="13" name="Slides">
    <vt:i4>14</vt:i4>
  </property>
</Properties>
</file>