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665" autoAdjust="0"/>
  </p:normalViewPr>
  <p:slideViewPr>
    <p:cSldViewPr>
      <p:cViewPr varScale="1">
        <p:scale>
          <a:sx n="92" d="100"/>
          <a:sy n="92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179B0C-19A4-4D3A-A607-7C63C9DAD49D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F987D4-2806-4D17-BC90-CD10441C9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асивая открытка для поздравления с днем Победы - 9 Мая День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78674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беда в Великой Отечественной войне — это Победа Русского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429683" cy="571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Спасибо деду за Победу!» — МОУ &quot;СОШ № 5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643446"/>
            <a:ext cx="22574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Сергей\Desktop\Бессм.полк\IMG-20200506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3038467" cy="4355250"/>
          </a:xfrm>
          <a:prstGeom prst="rect">
            <a:avLst/>
          </a:prstGeom>
          <a:noFill/>
        </p:spPr>
      </p:pic>
      <p:pic>
        <p:nvPicPr>
          <p:cNvPr id="22531" name="Picture 3" descr="C:\Users\Сергей\Desktop\Бессм.полк\IMG-20200506-WA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14290"/>
            <a:ext cx="5024440" cy="4643437"/>
          </a:xfrm>
          <a:prstGeom prst="rect">
            <a:avLst/>
          </a:prstGeom>
          <a:noFill/>
        </p:spPr>
      </p:pic>
      <p:pic>
        <p:nvPicPr>
          <p:cNvPr id="6" name="Рисунок 5" descr="Онлайн-выставка &quot;Наша Победа!&quot; | PHOTOWEBEXPO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4000504"/>
            <a:ext cx="560897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Сергей\Desktop\Бессм.полк\IMG-20200506-WA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14290"/>
            <a:ext cx="3071801" cy="4095735"/>
          </a:xfrm>
          <a:prstGeom prst="rect">
            <a:avLst/>
          </a:prstGeom>
          <a:noFill/>
        </p:spPr>
      </p:pic>
      <p:pic>
        <p:nvPicPr>
          <p:cNvPr id="23555" name="Picture 3" descr="C:\Users\Сергей\Desktop\Бессм.полк\IMG-20200506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3071801" cy="4095735"/>
          </a:xfrm>
          <a:prstGeom prst="rect">
            <a:avLst/>
          </a:prstGeom>
          <a:noFill/>
        </p:spPr>
      </p:pic>
      <p:pic>
        <p:nvPicPr>
          <p:cNvPr id="4" name="Рисунок 3" descr="Афанасьевское сельское поселение | 75 лет Победы в Великой ..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429132"/>
            <a:ext cx="4876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C:\Users\Сергей\Desktop\Бессм.полк\IMG-20200506-WA0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42852"/>
            <a:ext cx="2428860" cy="3238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Сергей\Desktop\Бессм.полк\IMG-20200506-WA0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357298"/>
            <a:ext cx="3993333" cy="5324444"/>
          </a:xfrm>
          <a:prstGeom prst="rect">
            <a:avLst/>
          </a:prstGeom>
          <a:noFill/>
        </p:spPr>
      </p:pic>
      <p:pic>
        <p:nvPicPr>
          <p:cNvPr id="24579" name="Picture 3" descr="C:\Users\Сергей\Desktop\Бессм.полк\IMG-20200506-WA0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3143272" cy="5572164"/>
          </a:xfrm>
          <a:prstGeom prst="rect">
            <a:avLst/>
          </a:prstGeom>
          <a:noFill/>
        </p:spPr>
      </p:pic>
      <p:pic>
        <p:nvPicPr>
          <p:cNvPr id="5" name="Рисунок 4" descr="САЛЮТ ПОБЕДЫ! (75 лет со дня Победы в Великой Отечественной войне)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42852"/>
            <a:ext cx="38052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нь Победы&quot; - 70 лет-со дня Победы в ВОВ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33909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ень Победы - 9 Мая День Победы - Анимационные блестящие картинки 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52"/>
            <a:ext cx="43815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ограмма праздничных мероприятий, посвященных 72-ой годовщине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0105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2231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C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Бессм.полк\IMG-20200502-WA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4286280" cy="62151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4272677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714356"/>
            <a:ext cx="37147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Салютом праздничным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Всё небо расцвело,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в мире стало тихо и светло.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Победа наступила. Тишина.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в мире стала наша жить страна.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Пусть будет мир. Не будет пусть войны.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Хочу я мира для своей страны.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Хочу я мира для всех стран на свете.</a:t>
            </a:r>
            <a:endParaRPr lang="ru-RU" dirty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Живут пусть в мире взрослые и дети!</a:t>
            </a: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ргей\Desktop\Бессм.полк\IMG-20200504-WA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42852"/>
            <a:ext cx="4572032" cy="63103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285728"/>
            <a:ext cx="228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Была война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гибли люди.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шел за Родину солдат.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Он воевал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был он храбрым.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бил фашистов всех подряд.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так дошел он до Берлина.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Четыре года воевал.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Чтоб я о бабушкином папе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Всем в День Победы</a:t>
            </a:r>
            <a:b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Рассказал.</a:t>
            </a:r>
            <a:endParaRPr lang="ru-RU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Сергей\Desktop\Бессм.полк\IMG-20200504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4992"/>
            <a:ext cx="7286676" cy="5465008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&quot;презентации к 9 мая моё представление о войне в повер поинт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072074"/>
            <a:ext cx="7358114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-2426830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C:\Users\Сергей\Desktop\Бессм.полк\IMG-20200505-WA0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572428" cy="6036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ергей\Desktop\Бессм.полк\IMG-20200505-WA0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01056" cy="5990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Сергей\Desktop\Бессм.полк\IMG-20200505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143240" cy="4190987"/>
          </a:xfrm>
          <a:prstGeom prst="rect">
            <a:avLst/>
          </a:prstGeom>
          <a:noFill/>
        </p:spPr>
      </p:pic>
      <p:pic>
        <p:nvPicPr>
          <p:cNvPr id="19459" name="Picture 3" descr="C:\Users\Сергей\Desktop\Бессм.полк\IMG-20200505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42852"/>
            <a:ext cx="2750331" cy="3095604"/>
          </a:xfrm>
          <a:prstGeom prst="rect">
            <a:avLst/>
          </a:prstGeom>
          <a:noFill/>
        </p:spPr>
      </p:pic>
      <p:pic>
        <p:nvPicPr>
          <p:cNvPr id="19460" name="Picture 4" descr="C:\Users\Сергей\Desktop\Бессм.полк\IMG-20200505-WA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143248"/>
            <a:ext cx="5048241" cy="3571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Сергей\Desktop\Бессм.полк\IMG-20200506-WA0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14290"/>
            <a:ext cx="3643338" cy="65008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61923"/>
            <a:ext cx="37147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 Днём Победы!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Поздравляем сегодня героев-отцов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Всех военных, трудящихся тыла!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Поздравляем проливших за Родину кровь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отдавших последние силы!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Соболезнуем павшим, им память на век,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на все времена в сердце нашем!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Поздравляем с Победой сегодня и тех,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Кто в числе без известья </a:t>
            </a:r>
            <a:r>
              <a:rPr lang="ru-RU" dirty="0" smtClean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пропавших!</a:t>
            </a:r>
            <a:endParaRPr lang="ru-RU" dirty="0" smtClean="0">
              <a:solidFill>
                <a:prstClr val="white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Поздравляем </a:t>
            </a: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живых, тех, кто с нами сейчас,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Вас заботами пусть окружают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Ваши правнуки, внуки и сыновья,</a:t>
            </a:r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все те, кто Вас любят </a:t>
            </a:r>
            <a:r>
              <a:rPr lang="ru-RU" dirty="0" smtClean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знают!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ергей\Desktop\Бессм.полк\IMG-20200506-WA0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619248"/>
            <a:ext cx="3929064" cy="5238752"/>
          </a:xfrm>
          <a:prstGeom prst="rect">
            <a:avLst/>
          </a:prstGeom>
          <a:noFill/>
        </p:spPr>
      </p:pic>
      <p:pic>
        <p:nvPicPr>
          <p:cNvPr id="21507" name="Picture 3" descr="C:\Users\Сергей\Desktop\Бессм.полк\IMG-20200506-WA0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5762631" cy="4321973"/>
          </a:xfrm>
          <a:prstGeom prst="rect">
            <a:avLst/>
          </a:prstGeom>
          <a:noFill/>
        </p:spPr>
      </p:pic>
      <p:pic>
        <p:nvPicPr>
          <p:cNvPr id="4" name="Рисунок 3" descr="75 лет Великой Победы - ГУО «Гимназия г. Фаниполя»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42852"/>
            <a:ext cx="30289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4429132"/>
            <a:ext cx="40005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Праздник Победы - это праздник весны,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День пораженья жестокой войны,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День пораженья насилья и зла,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День воскрешенья любви и добра.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Воспоминаний о тех, кто себе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Целью поставил, чтоб впредь этот день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Символом стал всех стараний людей -</a:t>
            </a:r>
            <a:endParaRPr lang="ru-RU" sz="1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C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мире и счастье растить малышей</a:t>
            </a:r>
            <a:endParaRPr lang="ru-RU" sz="1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186</TotalTime>
  <Words>198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JSC Olips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OlipsAdmin</dc:creator>
  <cp:lastModifiedBy>OlipsAdmin</cp:lastModifiedBy>
  <cp:revision>20</cp:revision>
  <dcterms:created xsi:type="dcterms:W3CDTF">2020-05-06T10:32:32Z</dcterms:created>
  <dcterms:modified xsi:type="dcterms:W3CDTF">2020-05-06T18:41:03Z</dcterms:modified>
</cp:coreProperties>
</file>